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20B0604020202020204" charset="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Roboto Black" panose="020B0604020202020204" charset="0"/>
      <p:bold r:id="rId38"/>
      <p:italic r:id="rId39"/>
      <p:boldItalic r:id="rId40"/>
    </p:embeddedFont>
    <p:embeddedFont>
      <p:font typeface="Roboto Medium" panose="020B0604020202020204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990"/>
    <a:srgbClr val="45A0C7"/>
    <a:srgbClr val="78A686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4"/>
    <p:restoredTop sz="94643"/>
  </p:normalViewPr>
  <p:slideViewPr>
    <p:cSldViewPr snapToGrid="0" snapToObjects="1" showGuides="1">
      <p:cViewPr varScale="1">
        <p:scale>
          <a:sx n="86" d="100"/>
          <a:sy n="86" d="100"/>
        </p:scale>
        <p:origin x="854" y="5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0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" name="Google Shape;14;p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3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JP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4.png"/><Relationship Id="rId5" Type="http://schemas.openxmlformats.org/officeDocument/2006/relationships/image" Target="../media/image3.png"/><Relationship Id="rId15" Type="http://schemas.openxmlformats.org/officeDocument/2006/relationships/image" Target="../media/image58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1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4.png"/><Relationship Id="rId5" Type="http://schemas.openxmlformats.org/officeDocument/2006/relationships/image" Target="../media/image2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1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5.png"/><Relationship Id="rId5" Type="http://schemas.openxmlformats.org/officeDocument/2006/relationships/image" Target="../media/image3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11.png"/><Relationship Id="rId7" Type="http://schemas.openxmlformats.org/officeDocument/2006/relationships/image" Target="../media/image73.png"/><Relationship Id="rId12" Type="http://schemas.openxmlformats.org/officeDocument/2006/relationships/image" Target="../media/image90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9.png"/><Relationship Id="rId5" Type="http://schemas.openxmlformats.org/officeDocument/2006/relationships/image" Target="../media/image2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1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1.png"/><Relationship Id="rId7" Type="http://schemas.openxmlformats.org/officeDocument/2006/relationships/image" Target="../media/image9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100.png"/><Relationship Id="rId5" Type="http://schemas.openxmlformats.org/officeDocument/2006/relationships/image" Target="../media/image3.png"/><Relationship Id="rId10" Type="http://schemas.openxmlformats.org/officeDocument/2006/relationships/image" Target="../media/image99.png"/><Relationship Id="rId4" Type="http://schemas.openxmlformats.org/officeDocument/2006/relationships/image" Target="../media/image2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8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57" name="Google Shape;57;p8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61" name="Google Shape;61;p8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8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65" name="Google Shape;65;p8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69" name="Google Shape;69;p8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8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73" name="Google Shape;73;p8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77" name="Google Shape;77;p8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8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83" name="Google Shape;83;p8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89" name="Google Shape;89;p8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94" name="Google Shape;94;p8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99" name="Google Shape;99;p8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105" name="Google Shape;105;p8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131" name="Google Shape;131;p8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139" name="Google Shape;139;p8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44" name="Google Shape;144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47" name="Google Shape;147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50" name="Google Shape;150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8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153" name="Google Shape;153;p8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157" name="Google Shape;157;p8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8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160" name="Google Shape;160;p8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8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167" name="Google Shape;167;p8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170" name="Google Shape;170;p8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4" name="Google Shape;174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7" name="Google Shape;177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80" name="Google Shape;180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183" name="Google Shape;183;p8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192" name="Google Shape;192;p8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8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201" name="Google Shape;201;p8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209" name="Google Shape;209;p8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8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218" name="Google Shape;218;p8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225" name="Google Shape;225;p8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229" name="Google Shape;229;p8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8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233" name="Google Shape;233;p8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237" name="Google Shape;237;p8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8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241" name="Google Shape;241;p8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245" name="Google Shape;245;p8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249" name="Google Shape;249;p8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8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253" name="Google Shape;253;p8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257" name="Google Shape;257;p8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263" name="Google Shape;263;p8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8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269" name="Google Shape;269;p8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274" name="Google Shape;274;p8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280" name="Google Shape;280;p8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285" name="Google Shape;285;p8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349679" y="5022849"/>
            <a:ext cx="3872640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Wähle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Charaktere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,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füge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Gespräche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hinzu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und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hauche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deiner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Geschichte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Leben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ein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endParaRPr dirty="0"/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388224" y="864915"/>
            <a:ext cx="3983656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Erzähle</a:t>
            </a:r>
            <a:r>
              <a:rPr lang="en-US" sz="2400" dirty="0"/>
              <a:t> </a:t>
            </a:r>
            <a:r>
              <a:rPr lang="en-US" sz="2400" dirty="0" err="1"/>
              <a:t>eine</a:t>
            </a:r>
            <a:r>
              <a:rPr lang="en-US" sz="2400" dirty="0"/>
              <a:t> </a:t>
            </a:r>
            <a:r>
              <a:rPr lang="en-US" sz="2400" dirty="0" err="1"/>
              <a:t>Geschichte</a:t>
            </a:r>
            <a:br>
              <a:rPr lang="en-US" sz="2400" dirty="0"/>
            </a:br>
            <a:r>
              <a:rPr lang="en-US" sz="2400" dirty="0" err="1"/>
              <a:t>Karten</a:t>
            </a:r>
            <a:endParaRPr sz="2400" dirty="0"/>
          </a:p>
        </p:txBody>
      </p:sp>
      <p:sp>
        <p:nvSpPr>
          <p:cNvPr id="304" name="Google Shape;304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06" name="Google Shape;306;p8"/>
          <p:cNvSpPr txBox="1"/>
          <p:nvPr/>
        </p:nvSpPr>
        <p:spPr>
          <a:xfrm>
            <a:off x="3305909" y="5937250"/>
            <a:ext cx="1065971" cy="152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9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dirty="0"/>
          </a:p>
        </p:txBody>
      </p:sp>
      <p:pic>
        <p:nvPicPr>
          <p:cNvPr id="311" name="Picture 310">
            <a:extLst>
              <a:ext uri="{FF2B5EF4-FFF2-40B4-BE49-F238E27FC236}">
                <a16:creationId xmlns:a16="http://schemas.microsoft.com/office/drawing/2014/main" id="{87C74427-1B02-C044-8F8B-36A876B6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06" y="1876556"/>
            <a:ext cx="1829951" cy="136800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2D48F431-1044-E14C-93A3-FBB2ACC77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600" y="1873581"/>
            <a:ext cx="1823956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9BD05EC3-DF65-AC47-9DC9-0F1B51884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88" y="3434630"/>
            <a:ext cx="1819755" cy="13638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3E082B9F-6E21-0C40-9748-4E27B6AFD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3515" y="3433500"/>
            <a:ext cx="1828068" cy="136609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"/>
          <p:cNvSpPr/>
          <p:nvPr/>
        </p:nvSpPr>
        <p:spPr>
          <a:xfrm>
            <a:off x="0" y="-1"/>
            <a:ext cx="4572000" cy="927089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7" name="Google Shape;907;p1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08" name="Google Shape;908;p1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7"/>
          <p:cNvSpPr/>
          <p:nvPr/>
        </p:nvSpPr>
        <p:spPr>
          <a:xfrm>
            <a:off x="0" y="927087"/>
            <a:ext cx="4572000" cy="172377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7"/>
          <p:cNvSpPr/>
          <p:nvPr/>
        </p:nvSpPr>
        <p:spPr>
          <a:xfrm>
            <a:off x="0" y="2650857"/>
            <a:ext cx="4572000" cy="21082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7"/>
          <p:cNvSpPr/>
          <p:nvPr/>
        </p:nvSpPr>
        <p:spPr>
          <a:xfrm>
            <a:off x="0" y="26381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4" name="Google Shape;924;p17"/>
          <p:cNvCxnSpPr/>
          <p:nvPr/>
        </p:nvCxnSpPr>
        <p:spPr>
          <a:xfrm flipH="1">
            <a:off x="2285999" y="1393557"/>
            <a:ext cx="1" cy="108294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p17"/>
          <p:cNvSpPr txBox="1"/>
          <p:nvPr/>
        </p:nvSpPr>
        <p:spPr>
          <a:xfrm>
            <a:off x="1678919" y="1035707"/>
            <a:ext cx="1310820" cy="24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926" name="Google Shape;926;p17"/>
          <p:cNvSpPr txBox="1"/>
          <p:nvPr/>
        </p:nvSpPr>
        <p:spPr>
          <a:xfrm>
            <a:off x="75304" y="2762905"/>
            <a:ext cx="4449169" cy="3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928" name="Google Shape;928;p17"/>
          <p:cNvSpPr txBox="1"/>
          <p:nvPr/>
        </p:nvSpPr>
        <p:spPr>
          <a:xfrm>
            <a:off x="3236003" y="3232797"/>
            <a:ext cx="1194229" cy="37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kannst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Effekte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ausprobieren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29" name="Google Shape;929;p17"/>
          <p:cNvSpPr txBox="1"/>
          <p:nvPr/>
        </p:nvSpPr>
        <p:spPr>
          <a:xfrm>
            <a:off x="3248660" y="3897164"/>
            <a:ext cx="10502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930" name="Google Shape;930;p17"/>
          <p:cNvCxnSpPr/>
          <p:nvPr/>
        </p:nvCxnSpPr>
        <p:spPr>
          <a:xfrm rot="10800000">
            <a:off x="2698817" y="4013200"/>
            <a:ext cx="51277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7"/>
          <p:cNvSpPr/>
          <p:nvPr/>
        </p:nvSpPr>
        <p:spPr>
          <a:xfrm>
            <a:off x="1386725" y="1592278"/>
            <a:ext cx="712458" cy="4792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7"/>
          <p:cNvSpPr txBox="1"/>
          <p:nvPr/>
        </p:nvSpPr>
        <p:spPr>
          <a:xfrm>
            <a:off x="1528376" y="2119778"/>
            <a:ext cx="493584" cy="12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935" name="Google Shape;935;p17"/>
          <p:cNvSpPr txBox="1"/>
          <p:nvPr/>
        </p:nvSpPr>
        <p:spPr>
          <a:xfrm>
            <a:off x="491445" y="2098037"/>
            <a:ext cx="621445" cy="28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36" name="Google Shape;936;p17"/>
          <p:cNvSpPr/>
          <p:nvPr/>
        </p:nvSpPr>
        <p:spPr>
          <a:xfrm>
            <a:off x="552248" y="1630557"/>
            <a:ext cx="412392" cy="41239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7"/>
          <p:cNvSpPr/>
          <p:nvPr/>
        </p:nvSpPr>
        <p:spPr>
          <a:xfrm>
            <a:off x="552248" y="1630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7"/>
          <p:cNvSpPr txBox="1"/>
          <p:nvPr/>
        </p:nvSpPr>
        <p:spPr>
          <a:xfrm>
            <a:off x="2701484" y="2094345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39" name="Google Shape;939;p17"/>
          <p:cNvSpPr/>
          <p:nvPr/>
        </p:nvSpPr>
        <p:spPr>
          <a:xfrm>
            <a:off x="2761538" y="1630557"/>
            <a:ext cx="412392" cy="4123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17"/>
          <p:cNvSpPr/>
          <p:nvPr/>
        </p:nvSpPr>
        <p:spPr>
          <a:xfrm>
            <a:off x="2761536" y="1630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7"/>
          <p:cNvSpPr txBox="1"/>
          <p:nvPr/>
        </p:nvSpPr>
        <p:spPr>
          <a:xfrm>
            <a:off x="3771444" y="2119778"/>
            <a:ext cx="40932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 dirty="0"/>
          </a:p>
        </p:txBody>
      </p:sp>
      <p:sp>
        <p:nvSpPr>
          <p:cNvPr id="944" name="Google Shape;944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4" y="0"/>
                </a:moveTo>
                <a:lnTo>
                  <a:pt x="3406" y="0"/>
                </a:ln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6" y="0"/>
                </a:move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lnTo>
                  <a:pt x="3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7"/>
          <p:cNvSpPr txBox="1"/>
          <p:nvPr/>
        </p:nvSpPr>
        <p:spPr>
          <a:xfrm>
            <a:off x="619851" y="3674666"/>
            <a:ext cx="278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8" name="Google Shape;948;p17"/>
          <p:cNvSpPr txBox="1">
            <a:spLocks noGrp="1"/>
          </p:cNvSpPr>
          <p:nvPr>
            <p:ph type="title"/>
          </p:nvPr>
        </p:nvSpPr>
        <p:spPr>
          <a:xfrm>
            <a:off x="215899" y="169924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Klicke auf eine Figur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9" name="Google Shape;949;p17"/>
          <p:cNvSpPr/>
          <p:nvPr/>
        </p:nvSpPr>
        <p:spPr>
          <a:xfrm>
            <a:off x="0" y="4759057"/>
            <a:ext cx="4572000" cy="164174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7"/>
          <p:cNvSpPr/>
          <p:nvPr/>
        </p:nvSpPr>
        <p:spPr>
          <a:xfrm>
            <a:off x="0" y="47463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7"/>
          <p:cNvSpPr/>
          <p:nvPr/>
        </p:nvSpPr>
        <p:spPr>
          <a:xfrm>
            <a:off x="1921132" y="5501119"/>
            <a:ext cx="731520" cy="7583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7"/>
          <p:cNvSpPr/>
          <p:nvPr/>
        </p:nvSpPr>
        <p:spPr>
          <a:xfrm>
            <a:off x="1923955" y="5501119"/>
            <a:ext cx="731522" cy="7583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31" y="0"/>
                </a:moveTo>
                <a:lnTo>
                  <a:pt x="1766" y="110"/>
                </a:lnTo>
                <a:lnTo>
                  <a:pt x="937" y="497"/>
                </a:lnTo>
                <a:lnTo>
                  <a:pt x="272" y="1245"/>
                </a:lnTo>
                <a:lnTo>
                  <a:pt x="0" y="2442"/>
                </a:lnTo>
                <a:lnTo>
                  <a:pt x="0" y="19158"/>
                </a:lnTo>
                <a:lnTo>
                  <a:pt x="114" y="19896"/>
                </a:lnTo>
                <a:lnTo>
                  <a:pt x="515" y="20696"/>
                </a:lnTo>
                <a:lnTo>
                  <a:pt x="1291" y="21337"/>
                </a:lnTo>
                <a:lnTo>
                  <a:pt x="2531" y="21600"/>
                </a:lnTo>
                <a:lnTo>
                  <a:pt x="19069" y="21600"/>
                </a:lnTo>
                <a:lnTo>
                  <a:pt x="19834" y="21490"/>
                </a:lnTo>
                <a:lnTo>
                  <a:pt x="20663" y="21103"/>
                </a:lnTo>
                <a:lnTo>
                  <a:pt x="21328" y="20355"/>
                </a:lnTo>
                <a:lnTo>
                  <a:pt x="21600" y="19158"/>
                </a:lnTo>
                <a:lnTo>
                  <a:pt x="21600" y="2442"/>
                </a:lnTo>
                <a:lnTo>
                  <a:pt x="21486" y="1704"/>
                </a:lnTo>
                <a:lnTo>
                  <a:pt x="21085" y="904"/>
                </a:lnTo>
                <a:lnTo>
                  <a:pt x="20309" y="263"/>
                </a:lnTo>
                <a:lnTo>
                  <a:pt x="19069" y="0"/>
                </a:lnTo>
                <a:lnTo>
                  <a:pt x="253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7"/>
          <p:cNvSpPr/>
          <p:nvPr/>
        </p:nvSpPr>
        <p:spPr>
          <a:xfrm>
            <a:off x="2310726" y="5822476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7"/>
          <p:cNvSpPr/>
          <p:nvPr/>
        </p:nvSpPr>
        <p:spPr>
          <a:xfrm>
            <a:off x="3708022" y="1621034"/>
            <a:ext cx="487583" cy="51214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7"/>
          <p:cNvSpPr/>
          <p:nvPr/>
        </p:nvSpPr>
        <p:spPr>
          <a:xfrm>
            <a:off x="585883" y="3329794"/>
            <a:ext cx="339852" cy="35941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30A53-EB63-6248-8A1E-50C72FB6AB9D}"/>
              </a:ext>
            </a:extLst>
          </p:cNvPr>
          <p:cNvSpPr txBox="1"/>
          <p:nvPr/>
        </p:nvSpPr>
        <p:spPr>
          <a:xfrm>
            <a:off x="7432" y="4891135"/>
            <a:ext cx="4564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  <a:ea typeface="Roboto Medium" panose="02000000000000000000" pitchFamily="2" charset="0"/>
              </a:rPr>
              <a:t>PROBIERE ES AUS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8F4898-BE0B-C64B-ACF6-9539B20CAF36}"/>
              </a:ext>
            </a:extLst>
          </p:cNvPr>
          <p:cNvSpPr txBox="1"/>
          <p:nvPr/>
        </p:nvSpPr>
        <p:spPr>
          <a:xfrm>
            <a:off x="7432" y="5183594"/>
            <a:ext cx="4564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auf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deine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F183E6-1677-43C8-84B1-E8025208A3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6415" y="3032595"/>
            <a:ext cx="2377646" cy="1417443"/>
          </a:xfrm>
          <a:prstGeom prst="rect">
            <a:avLst/>
          </a:prstGeom>
        </p:spPr>
      </p:pic>
      <p:sp>
        <p:nvSpPr>
          <p:cNvPr id="947" name="Google Shape;947;p17"/>
          <p:cNvSpPr/>
          <p:nvPr/>
        </p:nvSpPr>
        <p:spPr>
          <a:xfrm>
            <a:off x="2413292" y="3430280"/>
            <a:ext cx="798301" cy="2365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8577" y="0"/>
                </a:lnTo>
                <a:lnTo>
                  <a:pt x="6072" y="21106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8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8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8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8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8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8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8" name="Google Shape;968;p18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69" name="Google Shape;969;p18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18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982" name="Google Shape;982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989" name="Google Shape;989;p18"/>
          <p:cNvSpPr txBox="1">
            <a:spLocks noGrp="1"/>
          </p:cNvSpPr>
          <p:nvPr>
            <p:ph type="title"/>
          </p:nvPr>
        </p:nvSpPr>
        <p:spPr>
          <a:xfrm>
            <a:off x="185348" y="433114"/>
            <a:ext cx="415064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Füge</a:t>
            </a:r>
            <a:r>
              <a:rPr lang="en-US" sz="2400" dirty="0"/>
              <a:t> </a:t>
            </a:r>
            <a:r>
              <a:rPr lang="en-US" sz="2400" dirty="0" err="1"/>
              <a:t>deine</a:t>
            </a:r>
            <a:r>
              <a:rPr lang="en-US" sz="2400" dirty="0"/>
              <a:t> </a:t>
            </a:r>
            <a:r>
              <a:rPr lang="en-US" sz="2400" dirty="0" err="1"/>
              <a:t>Stimme</a:t>
            </a:r>
            <a:r>
              <a:rPr lang="en-US" sz="2400" dirty="0"/>
              <a:t> </a:t>
            </a:r>
            <a:r>
              <a:rPr lang="en-US" sz="2400" dirty="0" err="1"/>
              <a:t>hinzu</a:t>
            </a:r>
            <a:endParaRPr sz="2400" dirty="0"/>
          </a:p>
        </p:txBody>
      </p:sp>
      <p:sp>
        <p:nvSpPr>
          <p:cNvPr id="990" name="Google Shape;990;p18"/>
          <p:cNvSpPr txBox="1"/>
          <p:nvPr/>
        </p:nvSpPr>
        <p:spPr>
          <a:xfrm>
            <a:off x="698500" y="1223173"/>
            <a:ext cx="3162166" cy="53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56969" marR="5080" lvl="0" indent="-114490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Nehme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Stimme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auf, um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zum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reden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bringen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95" name="Google Shape;995;p18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8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E37E96-BFA8-4AA7-BD80-90A926F4FE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965" y="3784690"/>
            <a:ext cx="2313780" cy="17190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65D267B-F0C0-4B77-9664-45370BCD9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6826" y="1857967"/>
            <a:ext cx="2366057" cy="17575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9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1003" name="Google Shape;1003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9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9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9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9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9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9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19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12" name="Google Shape;1012;p19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9"/>
          <p:cNvSpPr/>
          <p:nvPr/>
        </p:nvSpPr>
        <p:spPr>
          <a:xfrm>
            <a:off x="0" y="927099"/>
            <a:ext cx="4572000" cy="2498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9"/>
          <p:cNvSpPr/>
          <p:nvPr/>
        </p:nvSpPr>
        <p:spPr>
          <a:xfrm>
            <a:off x="0" y="3425443"/>
            <a:ext cx="4572000" cy="194005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9"/>
          <p:cNvSpPr/>
          <p:nvPr/>
        </p:nvSpPr>
        <p:spPr>
          <a:xfrm>
            <a:off x="0" y="3412744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9"/>
          <p:cNvSpPr/>
          <p:nvPr/>
        </p:nvSpPr>
        <p:spPr>
          <a:xfrm>
            <a:off x="0" y="5365496"/>
            <a:ext cx="4572000" cy="10353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9"/>
          <p:cNvSpPr/>
          <p:nvPr/>
        </p:nvSpPr>
        <p:spPr>
          <a:xfrm>
            <a:off x="0" y="53527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p19"/>
          <p:cNvCxnSpPr/>
          <p:nvPr/>
        </p:nvCxnSpPr>
        <p:spPr>
          <a:xfrm flipH="1">
            <a:off x="1079499" y="1330886"/>
            <a:ext cx="2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2" name="Google Shape;1032;p19"/>
          <p:cNvSpPr txBox="1"/>
          <p:nvPr/>
        </p:nvSpPr>
        <p:spPr>
          <a:xfrm>
            <a:off x="215333" y="1871550"/>
            <a:ext cx="699822" cy="29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469" marR="5080" lvl="0" indent="-6540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33" name="Google Shape;1033;p19"/>
          <p:cNvSpPr/>
          <p:nvPr/>
        </p:nvSpPr>
        <p:spPr>
          <a:xfrm>
            <a:off x="388161" y="1384171"/>
            <a:ext cx="412395" cy="4123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9"/>
          <p:cNvSpPr/>
          <p:nvPr/>
        </p:nvSpPr>
        <p:spPr>
          <a:xfrm>
            <a:off x="388161" y="138416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9"/>
          <p:cNvSpPr txBox="1"/>
          <p:nvPr/>
        </p:nvSpPr>
        <p:spPr>
          <a:xfrm>
            <a:off x="405132" y="2807764"/>
            <a:ext cx="37846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38" name="Google Shape;1038;p19"/>
          <p:cNvSpPr txBox="1"/>
          <p:nvPr/>
        </p:nvSpPr>
        <p:spPr>
          <a:xfrm>
            <a:off x="-37447" y="1035708"/>
            <a:ext cx="4646888" cy="28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40" name="Google Shape;1040;p19"/>
          <p:cNvSpPr/>
          <p:nvPr/>
        </p:nvSpPr>
        <p:spPr>
          <a:xfrm>
            <a:off x="1176845" y="1330890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9"/>
          <p:cNvSpPr/>
          <p:nvPr/>
        </p:nvSpPr>
        <p:spPr>
          <a:xfrm>
            <a:off x="1943667" y="1644711"/>
            <a:ext cx="924607" cy="12680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9"/>
          <p:cNvSpPr/>
          <p:nvPr/>
        </p:nvSpPr>
        <p:spPr>
          <a:xfrm>
            <a:off x="1904082" y="2555275"/>
            <a:ext cx="412395" cy="41239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9"/>
          <p:cNvSpPr/>
          <p:nvPr/>
        </p:nvSpPr>
        <p:spPr>
          <a:xfrm>
            <a:off x="1904082" y="2555275"/>
            <a:ext cx="412396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9"/>
          <p:cNvSpPr/>
          <p:nvPr/>
        </p:nvSpPr>
        <p:spPr>
          <a:xfrm>
            <a:off x="2185708" y="2243820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19"/>
          <p:cNvCxnSpPr/>
          <p:nvPr/>
        </p:nvCxnSpPr>
        <p:spPr>
          <a:xfrm flipH="1">
            <a:off x="3103971" y="1330886"/>
            <a:ext cx="1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6" name="Google Shape;1046;p19"/>
          <p:cNvSpPr txBox="1"/>
          <p:nvPr/>
        </p:nvSpPr>
        <p:spPr>
          <a:xfrm>
            <a:off x="3376420" y="1256939"/>
            <a:ext cx="752188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Aufnehmen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47" name="Google Shape;1047;p19"/>
          <p:cNvSpPr txBox="1"/>
          <p:nvPr/>
        </p:nvSpPr>
        <p:spPr>
          <a:xfrm>
            <a:off x="2685578" y="4595764"/>
            <a:ext cx="668080" cy="2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__________</a:t>
            </a:r>
            <a:endParaRPr dirty="0"/>
          </a:p>
        </p:txBody>
      </p:sp>
      <p:sp>
        <p:nvSpPr>
          <p:cNvPr id="1048" name="Google Shape;1048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5" y="0"/>
                </a:move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lnTo>
                  <a:pt x="33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9"/>
          <p:cNvSpPr txBox="1"/>
          <p:nvPr/>
        </p:nvSpPr>
        <p:spPr>
          <a:xfrm>
            <a:off x="635077" y="4660212"/>
            <a:ext cx="29019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51" name="Google Shape;1051;p19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4226989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Füge deine Stimme hinzu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52" name="Google Shape;1052;p19"/>
          <p:cNvSpPr txBox="1"/>
          <p:nvPr/>
        </p:nvSpPr>
        <p:spPr>
          <a:xfrm>
            <a:off x="3175124" y="2390427"/>
            <a:ext cx="1272448" cy="37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1" indent="12827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fertig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</a:p>
          <a:p>
            <a:pPr marR="5080" lvl="1" indent="12827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Speichern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53" name="Google Shape;1053;p19"/>
          <p:cNvSpPr txBox="1"/>
          <p:nvPr/>
        </p:nvSpPr>
        <p:spPr>
          <a:xfrm>
            <a:off x="215899" y="5791199"/>
            <a:ext cx="2384467" cy="18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starten.</a:t>
            </a:r>
            <a:endParaRPr dirty="0"/>
          </a:p>
        </p:txBody>
      </p:sp>
      <p:sp>
        <p:nvSpPr>
          <p:cNvPr id="1054" name="Google Shape;1054;p19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9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6" name="Google Shape;1056;p19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59" name="Google Shape;1059;p19"/>
          <p:cNvGrpSpPr/>
          <p:nvPr/>
        </p:nvGrpSpPr>
        <p:grpSpPr>
          <a:xfrm>
            <a:off x="3768702" y="2156471"/>
            <a:ext cx="53533" cy="59329"/>
            <a:chOff x="0" y="0"/>
            <a:chExt cx="53531" cy="59328"/>
          </a:xfrm>
        </p:grpSpPr>
        <p:sp>
          <p:nvSpPr>
            <p:cNvPr id="1060" name="Google Shape;1060;p19"/>
            <p:cNvSpPr/>
            <p:nvPr/>
          </p:nvSpPr>
          <p:spPr>
            <a:xfrm>
              <a:off x="26884" y="46627"/>
              <a:ext cx="222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52" y="19600"/>
                  </a:lnTo>
                  <a:lnTo>
                    <a:pt x="11444" y="21600"/>
                  </a:lnTo>
                  <a:lnTo>
                    <a:pt x="21050" y="684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0" y="0"/>
              <a:ext cx="53531" cy="55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4" y="0"/>
                  </a:moveTo>
                  <a:lnTo>
                    <a:pt x="2823" y="40"/>
                  </a:lnTo>
                  <a:lnTo>
                    <a:pt x="538" y="1489"/>
                  </a:lnTo>
                  <a:lnTo>
                    <a:pt x="0" y="2709"/>
                  </a:lnTo>
                  <a:lnTo>
                    <a:pt x="3941" y="20116"/>
                  </a:lnTo>
                  <a:lnTo>
                    <a:pt x="4935" y="21042"/>
                  </a:lnTo>
                  <a:lnTo>
                    <a:pt x="7595" y="21600"/>
                  </a:lnTo>
                  <a:lnTo>
                    <a:pt x="8937" y="21162"/>
                  </a:lnTo>
                  <a:lnTo>
                    <a:pt x="10848" y="18921"/>
                  </a:lnTo>
                  <a:lnTo>
                    <a:pt x="19825" y="18921"/>
                  </a:lnTo>
                  <a:lnTo>
                    <a:pt x="19975" y="18144"/>
                  </a:lnTo>
                  <a:lnTo>
                    <a:pt x="17377" y="14782"/>
                  </a:lnTo>
                  <a:lnTo>
                    <a:pt x="19058" y="14294"/>
                  </a:lnTo>
                  <a:lnTo>
                    <a:pt x="20355" y="13920"/>
                  </a:lnTo>
                  <a:lnTo>
                    <a:pt x="21262" y="12924"/>
                  </a:lnTo>
                  <a:lnTo>
                    <a:pt x="21600" y="10474"/>
                  </a:lnTo>
                  <a:lnTo>
                    <a:pt x="20975" y="9308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19"/>
          <p:cNvGrpSpPr/>
          <p:nvPr/>
        </p:nvGrpSpPr>
        <p:grpSpPr>
          <a:xfrm>
            <a:off x="3764653" y="2152686"/>
            <a:ext cx="61545" cy="67330"/>
            <a:chOff x="0" y="0"/>
            <a:chExt cx="61544" cy="67329"/>
          </a:xfrm>
        </p:grpSpPr>
        <p:sp>
          <p:nvSpPr>
            <p:cNvPr id="1063" name="Google Shape;1063;p19"/>
            <p:cNvSpPr/>
            <p:nvPr/>
          </p:nvSpPr>
          <p:spPr>
            <a:xfrm>
              <a:off x="30771" y="54628"/>
              <a:ext cx="2334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8" y="12894"/>
                  </a:lnTo>
                  <a:lnTo>
                    <a:pt x="5089" y="19022"/>
                  </a:lnTo>
                  <a:lnTo>
                    <a:pt x="8768" y="21415"/>
                  </a:lnTo>
                  <a:lnTo>
                    <a:pt x="9449" y="21600"/>
                  </a:lnTo>
                  <a:lnTo>
                    <a:pt x="12435" y="21600"/>
                  </a:lnTo>
                  <a:lnTo>
                    <a:pt x="14703" y="19022"/>
                  </a:lnTo>
                  <a:lnTo>
                    <a:pt x="21157" y="253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0" y="0"/>
              <a:ext cx="54799" cy="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2" y="0"/>
                  </a:moveTo>
                  <a:lnTo>
                    <a:pt x="3989" y="52"/>
                  </a:lnTo>
                  <a:lnTo>
                    <a:pt x="761" y="1898"/>
                  </a:lnTo>
                  <a:lnTo>
                    <a:pt x="0" y="3454"/>
                  </a:lnTo>
                  <a:lnTo>
                    <a:pt x="4089" y="19733"/>
                  </a:lnTo>
                  <a:lnTo>
                    <a:pt x="5501" y="20908"/>
                  </a:lnTo>
                  <a:lnTo>
                    <a:pt x="9141" y="21600"/>
                  </a:lnTo>
                  <a:lnTo>
                    <a:pt x="10943" y="21122"/>
                  </a:lnTo>
                  <a:lnTo>
                    <a:pt x="12129" y="20018"/>
                  </a:lnTo>
                  <a:lnTo>
                    <a:pt x="21329" y="20018"/>
                  </a:lnTo>
                  <a:lnTo>
                    <a:pt x="21600" y="19671"/>
                  </a:lnTo>
                  <a:lnTo>
                    <a:pt x="16585" y="19671"/>
                  </a:lnTo>
                  <a:lnTo>
                    <a:pt x="16099" y="19597"/>
                  </a:lnTo>
                  <a:lnTo>
                    <a:pt x="15608" y="19531"/>
                  </a:lnTo>
                  <a:lnTo>
                    <a:pt x="15183" y="19308"/>
                  </a:lnTo>
                  <a:lnTo>
                    <a:pt x="14931" y="19014"/>
                  </a:lnTo>
                  <a:lnTo>
                    <a:pt x="8780" y="19014"/>
                  </a:lnTo>
                  <a:lnTo>
                    <a:pt x="7324" y="18738"/>
                  </a:lnTo>
                  <a:lnTo>
                    <a:pt x="6798" y="18295"/>
                  </a:lnTo>
                  <a:lnTo>
                    <a:pt x="3184" y="3923"/>
                  </a:lnTo>
                  <a:lnTo>
                    <a:pt x="3469" y="3344"/>
                  </a:lnTo>
                  <a:lnTo>
                    <a:pt x="4725" y="2621"/>
                  </a:lnTo>
                  <a:lnTo>
                    <a:pt x="5491" y="2608"/>
                  </a:lnTo>
                  <a:lnTo>
                    <a:pt x="11235" y="2608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13930" y="7555"/>
              <a:ext cx="47614" cy="49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10" y="0"/>
                  </a:moveTo>
                  <a:lnTo>
                    <a:pt x="0" y="0"/>
                  </a:lnTo>
                  <a:lnTo>
                    <a:pt x="17625" y="9726"/>
                  </a:lnTo>
                  <a:lnTo>
                    <a:pt x="17999" y="10425"/>
                  </a:lnTo>
                  <a:lnTo>
                    <a:pt x="17792" y="11968"/>
                  </a:lnTo>
                  <a:lnTo>
                    <a:pt x="17239" y="12562"/>
                  </a:lnTo>
                  <a:lnTo>
                    <a:pt x="12290" y="13982"/>
                  </a:lnTo>
                  <a:lnTo>
                    <a:pt x="15660" y="18304"/>
                  </a:lnTo>
                  <a:lnTo>
                    <a:pt x="12768" y="21600"/>
                  </a:lnTo>
                  <a:lnTo>
                    <a:pt x="18540" y="21600"/>
                  </a:lnTo>
                  <a:lnTo>
                    <a:pt x="18829" y="21195"/>
                  </a:lnTo>
                  <a:lnTo>
                    <a:pt x="19353" y="18543"/>
                  </a:lnTo>
                  <a:lnTo>
                    <a:pt x="19025" y="17206"/>
                  </a:lnTo>
                  <a:lnTo>
                    <a:pt x="17809" y="15647"/>
                  </a:lnTo>
                  <a:lnTo>
                    <a:pt x="19733" y="14975"/>
                  </a:lnTo>
                  <a:lnTo>
                    <a:pt x="21070" y="13444"/>
                  </a:lnTo>
                  <a:lnTo>
                    <a:pt x="21600" y="9604"/>
                  </a:lnTo>
                  <a:lnTo>
                    <a:pt x="20592" y="7723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22274" y="44214"/>
              <a:ext cx="1560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3" y="0"/>
                  </a:moveTo>
                  <a:lnTo>
                    <a:pt x="2497" y="2017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7" name="Google Shape;1067;p19"/>
          <p:cNvSpPr txBox="1"/>
          <p:nvPr/>
        </p:nvSpPr>
        <p:spPr>
          <a:xfrm>
            <a:off x="1479498" y="3028258"/>
            <a:ext cx="4104737" cy="3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850" lvl="2"/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 </a:t>
            </a: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Aufnehmen</a:t>
            </a:r>
          </a:p>
          <a:p>
            <a:pPr marL="69850" lvl="2"/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aus dem Pop-up 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69" name="Google Shape;1069;p19"/>
          <p:cNvSpPr/>
          <p:nvPr/>
        </p:nvSpPr>
        <p:spPr>
          <a:xfrm>
            <a:off x="1504701" y="385904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19"/>
          <p:cNvSpPr/>
          <p:nvPr/>
        </p:nvSpPr>
        <p:spPr>
          <a:xfrm>
            <a:off x="481957" y="2311680"/>
            <a:ext cx="224803" cy="5048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9"/>
          <p:cNvSpPr/>
          <p:nvPr/>
        </p:nvSpPr>
        <p:spPr>
          <a:xfrm>
            <a:off x="699574" y="4315409"/>
            <a:ext cx="158471" cy="35585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9"/>
          <p:cNvSpPr txBox="1"/>
          <p:nvPr/>
        </p:nvSpPr>
        <p:spPr>
          <a:xfrm>
            <a:off x="-37444" y="5479473"/>
            <a:ext cx="464688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03B25-A56C-1B4E-B0B7-730E53749342}"/>
              </a:ext>
            </a:extLst>
          </p:cNvPr>
          <p:cNvSpPr txBox="1"/>
          <p:nvPr/>
        </p:nvSpPr>
        <p:spPr>
          <a:xfrm>
            <a:off x="3228937" y="4615395"/>
            <a:ext cx="12638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Aufnahme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10C22-0DBB-024A-A3FC-E446580F7A0E}"/>
              </a:ext>
            </a:extLst>
          </p:cNvPr>
          <p:cNvSpPr txBox="1"/>
          <p:nvPr/>
        </p:nvSpPr>
        <p:spPr>
          <a:xfrm>
            <a:off x="2076103" y="3885856"/>
            <a:ext cx="163776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auf den </a:t>
            </a:r>
            <a:r>
              <a:rPr lang="en-US" sz="900" b="1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Skripte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Tab.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3CB1F-5E24-BD42-AFF1-486CED79D231}"/>
              </a:ext>
            </a:extLst>
          </p:cNvPr>
          <p:cNvSpPr txBox="1"/>
          <p:nvPr/>
        </p:nvSpPr>
        <p:spPr>
          <a:xfrm>
            <a:off x="1865232" y="1244543"/>
            <a:ext cx="15348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</a:t>
            </a:r>
          </a:p>
          <a:p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Klänge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Tab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5915483-0F80-4D83-A061-36098F65DF3D}"/>
              </a:ext>
            </a:extLst>
          </p:cNvPr>
          <p:cNvSpPr/>
          <p:nvPr/>
        </p:nvSpPr>
        <p:spPr>
          <a:xfrm>
            <a:off x="2353924" y="2183979"/>
            <a:ext cx="440819" cy="88330"/>
          </a:xfrm>
          <a:prstGeom prst="roundRect">
            <a:avLst/>
          </a:prstGeom>
          <a:solidFill>
            <a:srgbClr val="2FB9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Box 2">
            <a:extLst>
              <a:ext uri="{FF2B5EF4-FFF2-40B4-BE49-F238E27FC236}">
                <a16:creationId xmlns:a16="http://schemas.microsoft.com/office/drawing/2014/main" id="{CE79777C-82B0-4956-AA50-6C8198D3D582}"/>
              </a:ext>
            </a:extLst>
          </p:cNvPr>
          <p:cNvSpPr txBox="1"/>
          <p:nvPr/>
        </p:nvSpPr>
        <p:spPr>
          <a:xfrm>
            <a:off x="2270507" y="2121471"/>
            <a:ext cx="75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Aufnehmen</a:t>
            </a:r>
            <a:endParaRPr lang="en-US" sz="7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Black"/>
              <a:sym typeface="Roboto Black"/>
            </a:endParaRPr>
          </a:p>
          <a:p>
            <a:endParaRPr lang="en-US" sz="900" dirty="0"/>
          </a:p>
        </p:txBody>
      </p:sp>
      <p:pic>
        <p:nvPicPr>
          <p:cNvPr id="79" name="Grafik 7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3D1DCC0-A66E-429B-AE6C-D6F131F889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547" t="2952" r="3007" b="5156"/>
          <a:stretch/>
        </p:blipFill>
        <p:spPr>
          <a:xfrm>
            <a:off x="3258184" y="1634481"/>
            <a:ext cx="1039383" cy="665091"/>
          </a:xfrm>
          <a:prstGeom prst="rect">
            <a:avLst/>
          </a:prstGeom>
        </p:spPr>
      </p:pic>
      <p:sp>
        <p:nvSpPr>
          <p:cNvPr id="1058" name="Google Shape;1058;p19"/>
          <p:cNvSpPr/>
          <p:nvPr/>
        </p:nvSpPr>
        <p:spPr>
          <a:xfrm>
            <a:off x="3258184" y="1636310"/>
            <a:ext cx="1041108" cy="6720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1" y="0"/>
                </a:moveTo>
                <a:lnTo>
                  <a:pt x="667" y="38"/>
                </a:lnTo>
                <a:lnTo>
                  <a:pt x="198" y="306"/>
                </a:lnTo>
                <a:lnTo>
                  <a:pt x="25" y="1033"/>
                </a:lnTo>
                <a:lnTo>
                  <a:pt x="0" y="2449"/>
                </a:lnTo>
                <a:lnTo>
                  <a:pt x="0" y="19151"/>
                </a:lnTo>
                <a:lnTo>
                  <a:pt x="25" y="20567"/>
                </a:lnTo>
                <a:lnTo>
                  <a:pt x="198" y="21294"/>
                </a:lnTo>
                <a:lnTo>
                  <a:pt x="667" y="21562"/>
                </a:lnTo>
                <a:lnTo>
                  <a:pt x="1581" y="21600"/>
                </a:lnTo>
                <a:lnTo>
                  <a:pt x="20019" y="21600"/>
                </a:lnTo>
                <a:lnTo>
                  <a:pt x="20933" y="21562"/>
                </a:lnTo>
                <a:lnTo>
                  <a:pt x="21402" y="21294"/>
                </a:lnTo>
                <a:lnTo>
                  <a:pt x="21575" y="20567"/>
                </a:lnTo>
                <a:lnTo>
                  <a:pt x="21600" y="19151"/>
                </a:lnTo>
                <a:lnTo>
                  <a:pt x="21600" y="2449"/>
                </a:lnTo>
                <a:lnTo>
                  <a:pt x="21575" y="1033"/>
                </a:lnTo>
                <a:lnTo>
                  <a:pt x="21402" y="306"/>
                </a:lnTo>
                <a:lnTo>
                  <a:pt x="20933" y="38"/>
                </a:lnTo>
                <a:lnTo>
                  <a:pt x="20019" y="0"/>
                </a:lnTo>
                <a:lnTo>
                  <a:pt x="158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926;p17">
            <a:extLst>
              <a:ext uri="{FF2B5EF4-FFF2-40B4-BE49-F238E27FC236}">
                <a16:creationId xmlns:a16="http://schemas.microsoft.com/office/drawing/2014/main" id="{8019FC52-D682-4328-B5DD-C460B8FC3C70}"/>
              </a:ext>
            </a:extLst>
          </p:cNvPr>
          <p:cNvSpPr txBox="1"/>
          <p:nvPr/>
        </p:nvSpPr>
        <p:spPr>
          <a:xfrm>
            <a:off x="-113177" y="3571007"/>
            <a:ext cx="4449169" cy="3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3418CD-DFEB-41C8-BB40-739B3D33A1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6808" y="1215136"/>
            <a:ext cx="867901" cy="47034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BB43730-7DF8-4032-991F-0DAE0F327A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0360" y="3754333"/>
            <a:ext cx="875348" cy="4146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6FE4C0-EF5D-474F-9061-AAC1BEA2CA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1971" y="3952843"/>
            <a:ext cx="1959789" cy="15444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20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1079" name="Google Shape;107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2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2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2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2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2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2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" name="Google Shape;1091;p2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92" name="Google Shape;1092;p2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1105" name="Google Shape;1105;p20"/>
          <p:cNvSpPr txBox="1">
            <a:spLocks noGrp="1"/>
          </p:cNvSpPr>
          <p:nvPr>
            <p:ph type="title"/>
          </p:nvPr>
        </p:nvSpPr>
        <p:spPr>
          <a:xfrm>
            <a:off x="242788" y="433114"/>
            <a:ext cx="409320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Figuren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gleiten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lassen</a:t>
            </a:r>
            <a:endParaRPr sz="2400" dirty="0"/>
          </a:p>
        </p:txBody>
      </p:sp>
      <p:sp>
        <p:nvSpPr>
          <p:cNvPr id="1106" name="Google Shape;1106;p20"/>
          <p:cNvSpPr txBox="1"/>
          <p:nvPr/>
        </p:nvSpPr>
        <p:spPr>
          <a:xfrm>
            <a:off x="657576" y="1245312"/>
            <a:ext cx="3363905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über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Bild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gleiten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107" name="Google Shape;1107;p20"/>
          <p:cNvSpPr/>
          <p:nvPr/>
        </p:nvSpPr>
        <p:spPr>
          <a:xfrm>
            <a:off x="1149349" y="1853933"/>
            <a:ext cx="2273289" cy="17145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20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20"/>
          <p:cNvSpPr/>
          <p:nvPr/>
        </p:nvSpPr>
        <p:spPr>
          <a:xfrm>
            <a:off x="1149349" y="3741906"/>
            <a:ext cx="2273289" cy="17120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20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21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1117" name="Google Shape;1117;p21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21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2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2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2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9" name="Google Shape;1129;p2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130" name="Google Shape;1130;p2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2" name="Google Shape;1142;p21"/>
          <p:cNvSpPr/>
          <p:nvPr/>
        </p:nvSpPr>
        <p:spPr>
          <a:xfrm>
            <a:off x="0" y="927100"/>
            <a:ext cx="4572000" cy="1727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21"/>
          <p:cNvSpPr/>
          <p:nvPr/>
        </p:nvSpPr>
        <p:spPr>
          <a:xfrm>
            <a:off x="0" y="2654299"/>
            <a:ext cx="4572000" cy="166747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21"/>
          <p:cNvSpPr/>
          <p:nvPr/>
        </p:nvSpPr>
        <p:spPr>
          <a:xfrm>
            <a:off x="0" y="264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21"/>
          <p:cNvSpPr txBox="1"/>
          <p:nvPr/>
        </p:nvSpPr>
        <p:spPr>
          <a:xfrm>
            <a:off x="1678919" y="1035707"/>
            <a:ext cx="1486844" cy="22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cxnSp>
        <p:nvCxnSpPr>
          <p:cNvPr id="1148" name="Google Shape;1148;p21"/>
          <p:cNvCxnSpPr/>
          <p:nvPr/>
        </p:nvCxnSpPr>
        <p:spPr>
          <a:xfrm>
            <a:off x="2425700" y="15290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9" name="Google Shape;1149;p21"/>
          <p:cNvSpPr txBox="1"/>
          <p:nvPr/>
        </p:nvSpPr>
        <p:spPr>
          <a:xfrm>
            <a:off x="2674310" y="2145145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150" name="Google Shape;1150;p21"/>
          <p:cNvSpPr/>
          <p:nvPr/>
        </p:nvSpPr>
        <p:spPr>
          <a:xfrm>
            <a:off x="2734360" y="1681357"/>
            <a:ext cx="412396" cy="41239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21"/>
          <p:cNvSpPr/>
          <p:nvPr/>
        </p:nvSpPr>
        <p:spPr>
          <a:xfrm>
            <a:off x="2734360" y="16813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21"/>
          <p:cNvSpPr/>
          <p:nvPr/>
        </p:nvSpPr>
        <p:spPr>
          <a:xfrm>
            <a:off x="1412125" y="1643077"/>
            <a:ext cx="712458" cy="47929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21"/>
          <p:cNvSpPr txBox="1"/>
          <p:nvPr/>
        </p:nvSpPr>
        <p:spPr>
          <a:xfrm>
            <a:off x="1553776" y="21705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156" name="Google Shape;1156;p21"/>
          <p:cNvSpPr txBox="1"/>
          <p:nvPr/>
        </p:nvSpPr>
        <p:spPr>
          <a:xfrm>
            <a:off x="449041" y="2166790"/>
            <a:ext cx="685021" cy="29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157" name="Google Shape;1157;p21"/>
          <p:cNvSpPr/>
          <p:nvPr/>
        </p:nvSpPr>
        <p:spPr>
          <a:xfrm>
            <a:off x="573976" y="1681357"/>
            <a:ext cx="412395" cy="41239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21"/>
          <p:cNvSpPr/>
          <p:nvPr/>
        </p:nvSpPr>
        <p:spPr>
          <a:xfrm>
            <a:off x="573976" y="16813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21"/>
          <p:cNvSpPr txBox="1"/>
          <p:nvPr/>
        </p:nvSpPr>
        <p:spPr>
          <a:xfrm>
            <a:off x="3882673" y="2191255"/>
            <a:ext cx="1917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62" name="Google Shape;1162;p21"/>
          <p:cNvSpPr/>
          <p:nvPr/>
        </p:nvSpPr>
        <p:spPr>
          <a:xfrm>
            <a:off x="0" y="5080000"/>
            <a:ext cx="4572000" cy="13208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3" name="Google Shape;1163;p21"/>
          <p:cNvCxnSpPr/>
          <p:nvPr/>
        </p:nvCxnSpPr>
        <p:spPr>
          <a:xfrm>
            <a:off x="0" y="5092262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6" name="Google Shape;1166;p21"/>
          <p:cNvSpPr/>
          <p:nvPr/>
        </p:nvSpPr>
        <p:spPr>
          <a:xfrm>
            <a:off x="314324" y="5514897"/>
            <a:ext cx="643739" cy="6437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314324" y="5514897"/>
            <a:ext cx="643739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57" y="0"/>
                </a:moveTo>
                <a:lnTo>
                  <a:pt x="1079" y="40"/>
                </a:lnTo>
                <a:lnTo>
                  <a:pt x="320" y="320"/>
                </a:lnTo>
                <a:lnTo>
                  <a:pt x="40" y="1079"/>
                </a:lnTo>
                <a:lnTo>
                  <a:pt x="0" y="2557"/>
                </a:lnTo>
                <a:lnTo>
                  <a:pt x="0" y="19043"/>
                </a:lnTo>
                <a:lnTo>
                  <a:pt x="40" y="20521"/>
                </a:lnTo>
                <a:lnTo>
                  <a:pt x="320" y="21280"/>
                </a:lnTo>
                <a:lnTo>
                  <a:pt x="1079" y="21560"/>
                </a:lnTo>
                <a:lnTo>
                  <a:pt x="2557" y="21600"/>
                </a:lnTo>
                <a:lnTo>
                  <a:pt x="19043" y="21600"/>
                </a:lnTo>
                <a:lnTo>
                  <a:pt x="20521" y="21560"/>
                </a:lnTo>
                <a:lnTo>
                  <a:pt x="21280" y="21280"/>
                </a:lnTo>
                <a:lnTo>
                  <a:pt x="21560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60" y="1079"/>
                </a:lnTo>
                <a:lnTo>
                  <a:pt x="21280" y="320"/>
                </a:lnTo>
                <a:lnTo>
                  <a:pt x="20521" y="40"/>
                </a:lnTo>
                <a:lnTo>
                  <a:pt x="19043" y="0"/>
                </a:lnTo>
                <a:lnTo>
                  <a:pt x="25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21"/>
          <p:cNvSpPr txBox="1"/>
          <p:nvPr/>
        </p:nvSpPr>
        <p:spPr>
          <a:xfrm>
            <a:off x="2585719" y="5544241"/>
            <a:ext cx="1689735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kannst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aktuellen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Koordinaten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Blockauswahl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ablesen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169" name="Google Shape;1169;p21"/>
          <p:cNvSpPr/>
          <p:nvPr/>
        </p:nvSpPr>
        <p:spPr>
          <a:xfrm>
            <a:off x="1909786" y="5625946"/>
            <a:ext cx="429044" cy="410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585" y="0"/>
                </a:lnTo>
                <a:lnTo>
                  <a:pt x="21600" y="21600"/>
                </a:lnTo>
                <a:lnTo>
                  <a:pt x="15539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0" name="Google Shape;1170;p21"/>
          <p:cNvCxnSpPr/>
          <p:nvPr/>
        </p:nvCxnSpPr>
        <p:spPr>
          <a:xfrm>
            <a:off x="2343111" y="5774714"/>
            <a:ext cx="2143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/>
          <p:nvPr/>
        </p:nvSpPr>
        <p:spPr>
          <a:xfrm>
            <a:off x="3835399" y="1672787"/>
            <a:ext cx="292317" cy="4994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21"/>
          <p:cNvSpPr txBox="1"/>
          <p:nvPr/>
        </p:nvSpPr>
        <p:spPr>
          <a:xfrm>
            <a:off x="703613" y="3579905"/>
            <a:ext cx="1504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75" name="Google Shape;1175;p21"/>
          <p:cNvSpPr/>
          <p:nvPr/>
        </p:nvSpPr>
        <p:spPr>
          <a:xfrm>
            <a:off x="692956" y="3256002"/>
            <a:ext cx="187306" cy="3200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21"/>
          <p:cNvSpPr txBox="1">
            <a:spLocks noGrp="1"/>
          </p:cNvSpPr>
          <p:nvPr>
            <p:ph type="title"/>
          </p:nvPr>
        </p:nvSpPr>
        <p:spPr>
          <a:xfrm>
            <a:off x="215899" y="232516"/>
            <a:ext cx="4572000" cy="58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lnSpc>
                <a:spcPct val="116666"/>
              </a:lnSpc>
              <a:buSzPts val="2400"/>
            </a:pPr>
            <a:r>
              <a:rPr lang="en-US" sz="2400" dirty="0" err="1"/>
              <a:t>Figuren</a:t>
            </a:r>
            <a:r>
              <a:rPr lang="en-US" sz="2400" dirty="0"/>
              <a:t> </a:t>
            </a:r>
            <a:r>
              <a:rPr lang="en-US" sz="2400" dirty="0" err="1"/>
              <a:t>gleiten</a:t>
            </a:r>
            <a:r>
              <a:rPr lang="en-US" sz="2400" dirty="0"/>
              <a:t> </a:t>
            </a:r>
            <a:r>
              <a:rPr lang="en-US" sz="2400" dirty="0" err="1"/>
              <a:t>lassen</a:t>
            </a:r>
            <a:br>
              <a:rPr lang="en-US" sz="2400" dirty="0"/>
            </a:b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177" name="Google Shape;1177;p21"/>
          <p:cNvSpPr/>
          <p:nvPr/>
        </p:nvSpPr>
        <p:spPr>
          <a:xfrm>
            <a:off x="0" y="4321771"/>
            <a:ext cx="4572000" cy="77005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0" y="507912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0" y="43090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21"/>
          <p:cNvSpPr txBox="1"/>
          <p:nvPr/>
        </p:nvSpPr>
        <p:spPr>
          <a:xfrm>
            <a:off x="1196766" y="4758967"/>
            <a:ext cx="1446200" cy="24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starten.</a:t>
            </a:r>
            <a:endParaRPr dirty="0"/>
          </a:p>
        </p:txBody>
      </p:sp>
      <p:sp>
        <p:nvSpPr>
          <p:cNvPr id="1181" name="Google Shape;1181;p21"/>
          <p:cNvSpPr/>
          <p:nvPr/>
        </p:nvSpPr>
        <p:spPr>
          <a:xfrm>
            <a:off x="2859790" y="4676775"/>
            <a:ext cx="469386" cy="26517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21"/>
          <p:cNvSpPr/>
          <p:nvPr/>
        </p:nvSpPr>
        <p:spPr>
          <a:xfrm>
            <a:off x="2859790" y="4676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3" name="Google Shape;1183;p21"/>
          <p:cNvCxnSpPr/>
          <p:nvPr/>
        </p:nvCxnSpPr>
        <p:spPr>
          <a:xfrm>
            <a:off x="2652135" y="4809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21"/>
          <p:cNvSpPr txBox="1"/>
          <p:nvPr/>
        </p:nvSpPr>
        <p:spPr>
          <a:xfrm>
            <a:off x="-71594" y="2767406"/>
            <a:ext cx="4715188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85" name="Google Shape;1185;p21"/>
          <p:cNvSpPr txBox="1"/>
          <p:nvPr/>
        </p:nvSpPr>
        <p:spPr>
          <a:xfrm>
            <a:off x="-37444" y="4384972"/>
            <a:ext cx="464688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1186" name="Google Shape;1186;p21"/>
          <p:cNvSpPr txBox="1"/>
          <p:nvPr/>
        </p:nvSpPr>
        <p:spPr>
          <a:xfrm>
            <a:off x="-17780" y="5167287"/>
            <a:ext cx="460756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120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90CC92-63B9-4032-AE12-6456DB6613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9400" y="2904790"/>
            <a:ext cx="1979775" cy="1253429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80D4E52-5846-42C2-87FE-4CDD54E8C8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3661" y="5533328"/>
            <a:ext cx="1172767" cy="616180"/>
          </a:xfrm>
          <a:prstGeom prst="rect">
            <a:avLst/>
          </a:prstGeom>
        </p:spPr>
      </p:pic>
      <p:sp>
        <p:nvSpPr>
          <p:cNvPr id="1165" name="Google Shape;1165;p21"/>
          <p:cNvSpPr/>
          <p:nvPr/>
        </p:nvSpPr>
        <p:spPr>
          <a:xfrm>
            <a:off x="1041433" y="5514897"/>
            <a:ext cx="1194995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7" y="0"/>
                </a:moveTo>
                <a:lnTo>
                  <a:pt x="581" y="40"/>
                </a:lnTo>
                <a:lnTo>
                  <a:pt x="172" y="320"/>
                </a:lnTo>
                <a:lnTo>
                  <a:pt x="22" y="1079"/>
                </a:lnTo>
                <a:lnTo>
                  <a:pt x="0" y="2557"/>
                </a:lnTo>
                <a:lnTo>
                  <a:pt x="0" y="19043"/>
                </a:lnTo>
                <a:lnTo>
                  <a:pt x="22" y="20521"/>
                </a:lnTo>
                <a:lnTo>
                  <a:pt x="172" y="21280"/>
                </a:lnTo>
                <a:lnTo>
                  <a:pt x="581" y="21560"/>
                </a:lnTo>
                <a:lnTo>
                  <a:pt x="1377" y="21600"/>
                </a:lnTo>
                <a:lnTo>
                  <a:pt x="20223" y="21600"/>
                </a:lnTo>
                <a:lnTo>
                  <a:pt x="21019" y="21560"/>
                </a:lnTo>
                <a:lnTo>
                  <a:pt x="21428" y="21280"/>
                </a:lnTo>
                <a:lnTo>
                  <a:pt x="21578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78" y="1079"/>
                </a:lnTo>
                <a:lnTo>
                  <a:pt x="21428" y="320"/>
                </a:lnTo>
                <a:lnTo>
                  <a:pt x="21019" y="40"/>
                </a:lnTo>
                <a:lnTo>
                  <a:pt x="20223" y="0"/>
                </a:lnTo>
                <a:lnTo>
                  <a:pt x="1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1192" name="Google Shape;119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1199" name="Google Shape;1199;p22"/>
          <p:cNvSpPr txBox="1"/>
          <p:nvPr/>
        </p:nvSpPr>
        <p:spPr>
          <a:xfrm>
            <a:off x="1131600" y="1263649"/>
            <a:ext cx="230949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ins Bild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kommen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200" name="Google Shape;1200;p22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22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22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22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22"/>
          <p:cNvSpPr txBox="1">
            <a:spLocks noGrp="1"/>
          </p:cNvSpPr>
          <p:nvPr>
            <p:ph type="title" idx="4294967295"/>
          </p:nvPr>
        </p:nvSpPr>
        <p:spPr>
          <a:xfrm>
            <a:off x="215900" y="441882"/>
            <a:ext cx="4353174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 err="1"/>
              <a:t>Laufe</a:t>
            </a:r>
            <a:r>
              <a:rPr lang="en-US" sz="2400" dirty="0"/>
              <a:t> auf die </a:t>
            </a:r>
            <a:r>
              <a:rPr lang="en-US" sz="2400" dirty="0" err="1"/>
              <a:t>Bühne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2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2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2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2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2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2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2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17" name="Google Shape;1217;p2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9" name="Google Shape;1229;p23"/>
          <p:cNvSpPr txBox="1"/>
          <p:nvPr/>
        </p:nvSpPr>
        <p:spPr>
          <a:xfrm>
            <a:off x="711199" y="58734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1230" name="Google Shape;1230;p23"/>
          <p:cNvSpPr/>
          <p:nvPr/>
        </p:nvSpPr>
        <p:spPr>
          <a:xfrm>
            <a:off x="2133600" y="57912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23"/>
          <p:cNvSpPr/>
          <p:nvPr/>
        </p:nvSpPr>
        <p:spPr>
          <a:xfrm>
            <a:off x="3165763" y="58138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23"/>
          <p:cNvSpPr/>
          <p:nvPr/>
        </p:nvSpPr>
        <p:spPr>
          <a:xfrm>
            <a:off x="0" y="927100"/>
            <a:ext cx="4572000" cy="17621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23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5" name="Google Shape;1235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23"/>
          <p:cNvSpPr/>
          <p:nvPr/>
        </p:nvSpPr>
        <p:spPr>
          <a:xfrm>
            <a:off x="1412125" y="1566878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23"/>
          <p:cNvSpPr txBox="1"/>
          <p:nvPr/>
        </p:nvSpPr>
        <p:spPr>
          <a:xfrm>
            <a:off x="1553776" y="20943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239" name="Google Shape;1239;p23"/>
          <p:cNvSpPr txBox="1"/>
          <p:nvPr/>
        </p:nvSpPr>
        <p:spPr>
          <a:xfrm>
            <a:off x="511744" y="2068945"/>
            <a:ext cx="662249" cy="24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240" name="Google Shape;1240;p23"/>
          <p:cNvSpPr/>
          <p:nvPr/>
        </p:nvSpPr>
        <p:spPr>
          <a:xfrm>
            <a:off x="573976" y="1605158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23"/>
          <p:cNvSpPr/>
          <p:nvPr/>
        </p:nvSpPr>
        <p:spPr>
          <a:xfrm>
            <a:off x="5739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23"/>
          <p:cNvSpPr/>
          <p:nvPr/>
        </p:nvSpPr>
        <p:spPr>
          <a:xfrm>
            <a:off x="0" y="2689224"/>
            <a:ext cx="4572000" cy="2117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23"/>
          <p:cNvSpPr/>
          <p:nvPr/>
        </p:nvSpPr>
        <p:spPr>
          <a:xfrm>
            <a:off x="0" y="2676525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23"/>
          <p:cNvSpPr txBox="1"/>
          <p:nvPr/>
        </p:nvSpPr>
        <p:spPr>
          <a:xfrm>
            <a:off x="1" y="2806722"/>
            <a:ext cx="4572000" cy="3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1245" name="Google Shape;1245;p23"/>
          <p:cNvSpPr txBox="1"/>
          <p:nvPr/>
        </p:nvSpPr>
        <p:spPr>
          <a:xfrm>
            <a:off x="1678919" y="1035707"/>
            <a:ext cx="13183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1247" name="Google Shape;1247;p23"/>
          <p:cNvSpPr txBox="1"/>
          <p:nvPr/>
        </p:nvSpPr>
        <p:spPr>
          <a:xfrm>
            <a:off x="2421233" y="2068945"/>
            <a:ext cx="104983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248" name="Google Shape;1248;p23"/>
          <p:cNvSpPr/>
          <p:nvPr/>
        </p:nvSpPr>
        <p:spPr>
          <a:xfrm>
            <a:off x="2733981" y="16051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23"/>
          <p:cNvSpPr/>
          <p:nvPr/>
        </p:nvSpPr>
        <p:spPr>
          <a:xfrm>
            <a:off x="2733981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3"/>
          <p:cNvSpPr txBox="1"/>
          <p:nvPr/>
        </p:nvSpPr>
        <p:spPr>
          <a:xfrm>
            <a:off x="3811987" y="2089655"/>
            <a:ext cx="3327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53" name="Google Shape;1253;p23"/>
          <p:cNvSpPr/>
          <p:nvPr/>
        </p:nvSpPr>
        <p:spPr>
          <a:xfrm>
            <a:off x="1994149" y="3622878"/>
            <a:ext cx="607734" cy="139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23"/>
          <p:cNvSpPr/>
          <p:nvPr/>
        </p:nvSpPr>
        <p:spPr>
          <a:xfrm>
            <a:off x="0" y="4807153"/>
            <a:ext cx="4572000" cy="159364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23"/>
          <p:cNvSpPr/>
          <p:nvPr/>
        </p:nvSpPr>
        <p:spPr>
          <a:xfrm>
            <a:off x="0" y="47944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23"/>
          <p:cNvSpPr txBox="1"/>
          <p:nvPr/>
        </p:nvSpPr>
        <p:spPr>
          <a:xfrm>
            <a:off x="2105548" y="4915559"/>
            <a:ext cx="496335" cy="18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dirty="0"/>
          </a:p>
        </p:txBody>
      </p:sp>
      <p:sp>
        <p:nvSpPr>
          <p:cNvPr id="1259" name="Google Shape;1259;p23"/>
          <p:cNvSpPr txBox="1"/>
          <p:nvPr/>
        </p:nvSpPr>
        <p:spPr>
          <a:xfrm>
            <a:off x="245627" y="5039817"/>
            <a:ext cx="18789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Ändere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Größe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indem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kleinere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größere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eingibst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dirty="0"/>
          </a:p>
        </p:txBody>
      </p:sp>
      <p:sp>
        <p:nvSpPr>
          <p:cNvPr id="1261" name="Google Shape;1261;p23"/>
          <p:cNvSpPr/>
          <p:nvPr/>
        </p:nvSpPr>
        <p:spPr>
          <a:xfrm>
            <a:off x="2231071" y="5867577"/>
            <a:ext cx="590932" cy="2188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23"/>
          <p:cNvSpPr/>
          <p:nvPr/>
        </p:nvSpPr>
        <p:spPr>
          <a:xfrm>
            <a:off x="2231071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23"/>
          <p:cNvSpPr/>
          <p:nvPr/>
        </p:nvSpPr>
        <p:spPr>
          <a:xfrm>
            <a:off x="2970720" y="5867577"/>
            <a:ext cx="590932" cy="2188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23"/>
          <p:cNvSpPr/>
          <p:nvPr/>
        </p:nvSpPr>
        <p:spPr>
          <a:xfrm>
            <a:off x="2970720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23"/>
          <p:cNvSpPr/>
          <p:nvPr/>
        </p:nvSpPr>
        <p:spPr>
          <a:xfrm>
            <a:off x="3707903" y="5867577"/>
            <a:ext cx="590931" cy="218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23"/>
          <p:cNvSpPr/>
          <p:nvPr/>
        </p:nvSpPr>
        <p:spPr>
          <a:xfrm>
            <a:off x="3707903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23"/>
          <p:cNvSpPr/>
          <p:nvPr/>
        </p:nvSpPr>
        <p:spPr>
          <a:xfrm>
            <a:off x="3055561" y="5483057"/>
            <a:ext cx="420518" cy="3441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23"/>
          <p:cNvSpPr/>
          <p:nvPr/>
        </p:nvSpPr>
        <p:spPr>
          <a:xfrm>
            <a:off x="3648130" y="5310337"/>
            <a:ext cx="630916" cy="51689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23"/>
          <p:cNvSpPr/>
          <p:nvPr/>
        </p:nvSpPr>
        <p:spPr>
          <a:xfrm>
            <a:off x="2421233" y="5655778"/>
            <a:ext cx="210297" cy="1714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23"/>
          <p:cNvSpPr/>
          <p:nvPr/>
        </p:nvSpPr>
        <p:spPr>
          <a:xfrm>
            <a:off x="526947" y="3256002"/>
            <a:ext cx="506451" cy="50645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23"/>
          <p:cNvSpPr txBox="1"/>
          <p:nvPr/>
        </p:nvSpPr>
        <p:spPr>
          <a:xfrm>
            <a:off x="652373" y="3618005"/>
            <a:ext cx="2559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72" name="Google Shape;1272;p23"/>
          <p:cNvSpPr txBox="1">
            <a:spLocks noGrp="1"/>
          </p:cNvSpPr>
          <p:nvPr>
            <p:ph type="title"/>
          </p:nvPr>
        </p:nvSpPr>
        <p:spPr>
          <a:xfrm>
            <a:off x="215899" y="262390"/>
            <a:ext cx="4226989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lnSpc>
                <a:spcPct val="112500"/>
              </a:lnSpc>
              <a:buSzPts val="2400"/>
            </a:pPr>
            <a:r>
              <a:rPr lang="en-US" sz="2400" dirty="0" err="1"/>
              <a:t>Laufe</a:t>
            </a:r>
            <a:r>
              <a:rPr lang="en-US" sz="2400" dirty="0"/>
              <a:t> auf die Bühne</a:t>
            </a: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273" name="Google Shape;1273;p23"/>
          <p:cNvSpPr txBox="1"/>
          <p:nvPr/>
        </p:nvSpPr>
        <p:spPr>
          <a:xfrm>
            <a:off x="1894010" y="4505888"/>
            <a:ext cx="2630463" cy="17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Ändere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schneller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langsamer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gleiten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1274" name="Google Shape;1274;p23"/>
          <p:cNvSpPr txBox="1"/>
          <p:nvPr/>
        </p:nvSpPr>
        <p:spPr>
          <a:xfrm>
            <a:off x="2628899" y="3509009"/>
            <a:ext cx="1841487" cy="5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-240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linken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Rand des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Bildes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platzieren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1276" name="Google Shape;1276;p23"/>
          <p:cNvSpPr/>
          <p:nvPr/>
        </p:nvSpPr>
        <p:spPr>
          <a:xfrm>
            <a:off x="3660214" y="1619518"/>
            <a:ext cx="591270" cy="47581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AA08F6C-E6FE-4DF1-BAA2-640566A5EB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4422" y="2986396"/>
            <a:ext cx="1889290" cy="1729285"/>
          </a:xfrm>
          <a:prstGeom prst="rect">
            <a:avLst/>
          </a:prstGeom>
        </p:spPr>
      </p:pic>
      <p:cxnSp>
        <p:nvCxnSpPr>
          <p:cNvPr id="1275" name="Google Shape;1275;p23"/>
          <p:cNvCxnSpPr>
            <a:cxnSpLocks/>
          </p:cNvCxnSpPr>
          <p:nvPr/>
        </p:nvCxnSpPr>
        <p:spPr>
          <a:xfrm>
            <a:off x="1809319" y="4433924"/>
            <a:ext cx="57985" cy="10614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CF650E-A8D9-4DB7-8688-893E9D6A99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5440" y="5547057"/>
            <a:ext cx="1803496" cy="597319"/>
          </a:xfrm>
          <a:prstGeom prst="rect">
            <a:avLst/>
          </a:prstGeom>
        </p:spPr>
      </p:pic>
      <p:sp>
        <p:nvSpPr>
          <p:cNvPr id="1258" name="Google Shape;1258;p23"/>
          <p:cNvSpPr/>
          <p:nvPr/>
        </p:nvSpPr>
        <p:spPr>
          <a:xfrm>
            <a:off x="278852" y="5538123"/>
            <a:ext cx="1780167" cy="6151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" y="0"/>
                </a:moveTo>
                <a:lnTo>
                  <a:pt x="401" y="50"/>
                </a:lnTo>
                <a:lnTo>
                  <a:pt x="119" y="401"/>
                </a:lnTo>
                <a:lnTo>
                  <a:pt x="15" y="1353"/>
                </a:lnTo>
                <a:lnTo>
                  <a:pt x="0" y="3206"/>
                </a:lnTo>
                <a:lnTo>
                  <a:pt x="0" y="18394"/>
                </a:lnTo>
                <a:lnTo>
                  <a:pt x="15" y="20247"/>
                </a:lnTo>
                <a:lnTo>
                  <a:pt x="119" y="21199"/>
                </a:lnTo>
                <a:lnTo>
                  <a:pt x="401" y="21550"/>
                </a:lnTo>
                <a:lnTo>
                  <a:pt x="950" y="21600"/>
                </a:lnTo>
                <a:lnTo>
                  <a:pt x="20650" y="21600"/>
                </a:lnTo>
                <a:lnTo>
                  <a:pt x="21199" y="21550"/>
                </a:lnTo>
                <a:lnTo>
                  <a:pt x="21481" y="21199"/>
                </a:lnTo>
                <a:lnTo>
                  <a:pt x="21585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5" y="1353"/>
                </a:lnTo>
                <a:lnTo>
                  <a:pt x="21481" y="401"/>
                </a:lnTo>
                <a:lnTo>
                  <a:pt x="21199" y="50"/>
                </a:lnTo>
                <a:lnTo>
                  <a:pt x="20650" y="0"/>
                </a:lnTo>
                <a:lnTo>
                  <a:pt x="9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0" name="Google Shape;1260;p23"/>
          <p:cNvCxnSpPr>
            <a:cxnSpLocks/>
          </p:cNvCxnSpPr>
          <p:nvPr/>
        </p:nvCxnSpPr>
        <p:spPr>
          <a:xfrm flipV="1">
            <a:off x="1223069" y="5432173"/>
            <a:ext cx="190201" cy="41354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D16B0F1-6E80-4769-86B3-BF0720BD736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2143" t="49714" r="50160" b="37021"/>
          <a:stretch/>
        </p:blipFill>
        <p:spPr>
          <a:xfrm>
            <a:off x="2260466" y="5932305"/>
            <a:ext cx="161576" cy="94646"/>
          </a:xfrm>
          <a:prstGeom prst="rect">
            <a:avLst/>
          </a:prstGeom>
        </p:spPr>
      </p:pic>
      <p:pic>
        <p:nvPicPr>
          <p:cNvPr id="78" name="Grafik 77" descr="Ein Bild, das Text enthält.&#10;&#10;Automatisch generierte Beschreibung">
            <a:extLst>
              <a:ext uri="{FF2B5EF4-FFF2-40B4-BE49-F238E27FC236}">
                <a16:creationId xmlns:a16="http://schemas.microsoft.com/office/drawing/2014/main" id="{57DDF36B-DFA4-4FE3-AD50-DD343F0DB6F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2143" t="49714" r="50160" b="37021"/>
          <a:stretch/>
        </p:blipFill>
        <p:spPr>
          <a:xfrm>
            <a:off x="2993478" y="5929703"/>
            <a:ext cx="161576" cy="94646"/>
          </a:xfrm>
          <a:prstGeom prst="rect">
            <a:avLst/>
          </a:prstGeom>
        </p:spPr>
      </p:pic>
      <p:pic>
        <p:nvPicPr>
          <p:cNvPr id="80" name="Grafik 7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8DA0685-B444-43E8-9ABE-A37654CD0BA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2143" t="49714" r="50160" b="37021"/>
          <a:stretch/>
        </p:blipFill>
        <p:spPr>
          <a:xfrm>
            <a:off x="3730686" y="5932305"/>
            <a:ext cx="161576" cy="946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24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1283" name="Google Shape;1283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dirty="0"/>
          </a:p>
        </p:txBody>
      </p:sp>
      <p:sp>
        <p:nvSpPr>
          <p:cNvPr id="1290" name="Google Shape;1290;p2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2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2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6" name="Google Shape;1296;p2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97" name="Google Shape;1297;p2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9" name="Google Shape;1309;p24"/>
          <p:cNvSpPr txBox="1">
            <a:spLocks noGrp="1"/>
          </p:cNvSpPr>
          <p:nvPr>
            <p:ph type="title"/>
          </p:nvPr>
        </p:nvSpPr>
        <p:spPr>
          <a:xfrm>
            <a:off x="77100" y="379084"/>
            <a:ext cx="4365789" cy="8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Antworte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einer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Figur</a:t>
            </a:r>
            <a:endParaRPr sz="2400" dirty="0"/>
          </a:p>
        </p:txBody>
      </p:sp>
      <p:sp>
        <p:nvSpPr>
          <p:cNvPr id="1310" name="Google Shape;1310;p24"/>
          <p:cNvSpPr txBox="1"/>
          <p:nvPr/>
        </p:nvSpPr>
        <p:spPr>
          <a:xfrm>
            <a:off x="1122708" y="1167130"/>
            <a:ext cx="232727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" marR="5080" lvl="0" indent="-952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Koordiniere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Gespräch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so,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redet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pic>
        <p:nvPicPr>
          <p:cNvPr id="5" name="Grafik 4" descr="Ein Bild, das haltend, Mann, Frau, stehend enthält.&#10;&#10;Automatisch generierte Beschreibung">
            <a:extLst>
              <a:ext uri="{FF2B5EF4-FFF2-40B4-BE49-F238E27FC236}">
                <a16:creationId xmlns:a16="http://schemas.microsoft.com/office/drawing/2014/main" id="{81697517-3E33-4CBF-8C6B-78A17F8E4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07" y="1887097"/>
            <a:ext cx="2301371" cy="1719074"/>
          </a:xfrm>
          <a:prstGeom prst="rect">
            <a:avLst/>
          </a:prstGeom>
        </p:spPr>
      </p:pic>
      <p:pic>
        <p:nvPicPr>
          <p:cNvPr id="7" name="Grafik 6" descr="Ein Bild, das Mann, haltend, Frau, stehend enthält.&#10;&#10;Automatisch generierte Beschreibung">
            <a:extLst>
              <a:ext uri="{FF2B5EF4-FFF2-40B4-BE49-F238E27FC236}">
                <a16:creationId xmlns:a16="http://schemas.microsoft.com/office/drawing/2014/main" id="{AE1A6C8D-6C39-4B4D-B50D-D4D8820BD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683" y="3757624"/>
            <a:ext cx="2314994" cy="17190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5"/>
          <p:cNvSpPr/>
          <p:nvPr/>
        </p:nvSpPr>
        <p:spPr>
          <a:xfrm>
            <a:off x="0" y="-10274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1321" name="Google Shape;1321;p2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2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2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9" name="Google Shape;1329;p2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30" name="Google Shape;1330;p2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2" name="Google Shape;1342;p25"/>
          <p:cNvSpPr/>
          <p:nvPr/>
        </p:nvSpPr>
        <p:spPr>
          <a:xfrm>
            <a:off x="0" y="927099"/>
            <a:ext cx="4572000" cy="15783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5"/>
          <p:cNvSpPr/>
          <p:nvPr/>
        </p:nvSpPr>
        <p:spPr>
          <a:xfrm>
            <a:off x="0" y="2505455"/>
            <a:ext cx="4572000" cy="271424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25"/>
          <p:cNvSpPr/>
          <p:nvPr/>
        </p:nvSpPr>
        <p:spPr>
          <a:xfrm>
            <a:off x="0" y="24927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6" name="Google Shape;1346;p25"/>
          <p:cNvCxnSpPr/>
          <p:nvPr/>
        </p:nvCxnSpPr>
        <p:spPr>
          <a:xfrm>
            <a:off x="1841500" y="13639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7" name="Google Shape;1347;p25"/>
          <p:cNvCxnSpPr/>
          <p:nvPr/>
        </p:nvCxnSpPr>
        <p:spPr>
          <a:xfrm>
            <a:off x="417544" y="4292910"/>
            <a:ext cx="37369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8" name="Google Shape;1348;p25"/>
          <p:cNvSpPr txBox="1"/>
          <p:nvPr/>
        </p:nvSpPr>
        <p:spPr>
          <a:xfrm>
            <a:off x="75304" y="2623206"/>
            <a:ext cx="4417232" cy="4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 algn="ctr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das Miniaturbild jeder Figur und füge jeweils den Code hinzu.</a:t>
            </a:r>
            <a:endParaRPr lang="de-DE" sz="900" dirty="0"/>
          </a:p>
        </p:txBody>
      </p:sp>
      <p:sp>
        <p:nvSpPr>
          <p:cNvPr id="1350" name="Google Shape;1350;p25"/>
          <p:cNvSpPr txBox="1"/>
          <p:nvPr/>
        </p:nvSpPr>
        <p:spPr>
          <a:xfrm>
            <a:off x="1678919" y="1035708"/>
            <a:ext cx="1423523" cy="19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1352" name="Google Shape;1352;p25"/>
          <p:cNvSpPr txBox="1"/>
          <p:nvPr/>
        </p:nvSpPr>
        <p:spPr>
          <a:xfrm>
            <a:off x="1974009" y="1954645"/>
            <a:ext cx="6311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" marR="5080" lvl="0" indent="-317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endParaRPr dirty="0"/>
          </a:p>
        </p:txBody>
      </p:sp>
      <p:sp>
        <p:nvSpPr>
          <p:cNvPr id="1353" name="Google Shape;1353;p25"/>
          <p:cNvSpPr/>
          <p:nvPr/>
        </p:nvSpPr>
        <p:spPr>
          <a:xfrm>
            <a:off x="2083034" y="1490858"/>
            <a:ext cx="412395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25"/>
          <p:cNvSpPr/>
          <p:nvPr/>
        </p:nvSpPr>
        <p:spPr>
          <a:xfrm>
            <a:off x="2083034" y="14908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25"/>
          <p:cNvSpPr/>
          <p:nvPr/>
        </p:nvSpPr>
        <p:spPr>
          <a:xfrm>
            <a:off x="929525" y="1452578"/>
            <a:ext cx="712458" cy="4792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25"/>
          <p:cNvSpPr txBox="1"/>
          <p:nvPr/>
        </p:nvSpPr>
        <p:spPr>
          <a:xfrm>
            <a:off x="1071175" y="1980078"/>
            <a:ext cx="4292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359" name="Google Shape;1359;p25"/>
          <p:cNvSpPr txBox="1"/>
          <p:nvPr/>
        </p:nvSpPr>
        <p:spPr>
          <a:xfrm>
            <a:off x="222797" y="1975620"/>
            <a:ext cx="740017" cy="2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360" name="Google Shape;1360;p25"/>
          <p:cNvSpPr/>
          <p:nvPr/>
        </p:nvSpPr>
        <p:spPr>
          <a:xfrm>
            <a:off x="338193" y="14908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25"/>
          <p:cNvSpPr/>
          <p:nvPr/>
        </p:nvSpPr>
        <p:spPr>
          <a:xfrm>
            <a:off x="338193" y="14908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25"/>
          <p:cNvSpPr txBox="1"/>
          <p:nvPr/>
        </p:nvSpPr>
        <p:spPr>
          <a:xfrm>
            <a:off x="2958850" y="1980078"/>
            <a:ext cx="3060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cxnSp>
        <p:nvCxnSpPr>
          <p:cNvPr id="1365" name="Google Shape;1365;p25"/>
          <p:cNvCxnSpPr/>
          <p:nvPr/>
        </p:nvCxnSpPr>
        <p:spPr>
          <a:xfrm>
            <a:off x="2399188" y="3967162"/>
            <a:ext cx="5943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7" name="Google Shape;1367;p25"/>
          <p:cNvSpPr/>
          <p:nvPr/>
        </p:nvSpPr>
        <p:spPr>
          <a:xfrm>
            <a:off x="0" y="5219700"/>
            <a:ext cx="4572000" cy="11811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25"/>
          <p:cNvSpPr/>
          <p:nvPr/>
        </p:nvSpPr>
        <p:spPr>
          <a:xfrm>
            <a:off x="0" y="520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25"/>
          <p:cNvSpPr txBox="1"/>
          <p:nvPr/>
        </p:nvSpPr>
        <p:spPr>
          <a:xfrm>
            <a:off x="2105548" y="5334659"/>
            <a:ext cx="499652" cy="22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dirty="0"/>
          </a:p>
        </p:txBody>
      </p:sp>
      <p:sp>
        <p:nvSpPr>
          <p:cNvPr id="1370" name="Google Shape;1370;p25"/>
          <p:cNvSpPr txBox="1"/>
          <p:nvPr/>
        </p:nvSpPr>
        <p:spPr>
          <a:xfrm>
            <a:off x="2362364" y="5594359"/>
            <a:ext cx="1623081" cy="62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kannst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das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neue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erzeugen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1373" name="Google Shape;1373;p25"/>
          <p:cNvCxnSpPr/>
          <p:nvPr/>
        </p:nvCxnSpPr>
        <p:spPr>
          <a:xfrm>
            <a:off x="1651603" y="5697220"/>
            <a:ext cx="6705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4" name="Google Shape;1374;p25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392239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Antworte einer Figur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375" name="Google Shape;1375;p25"/>
          <p:cNvSpPr/>
          <p:nvPr/>
        </p:nvSpPr>
        <p:spPr>
          <a:xfrm>
            <a:off x="3611879" y="1435097"/>
            <a:ext cx="731521" cy="73152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5"/>
          <p:cNvSpPr txBox="1"/>
          <p:nvPr/>
        </p:nvSpPr>
        <p:spPr>
          <a:xfrm>
            <a:off x="3788412" y="1980078"/>
            <a:ext cx="3784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77" name="Google Shape;1377;p25"/>
          <p:cNvSpPr txBox="1"/>
          <p:nvPr/>
        </p:nvSpPr>
        <p:spPr>
          <a:xfrm>
            <a:off x="3019779" y="3903572"/>
            <a:ext cx="116268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Sende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alle</a:t>
            </a:r>
            <a:endParaRPr dirty="0"/>
          </a:p>
        </p:txBody>
      </p:sp>
      <p:sp>
        <p:nvSpPr>
          <p:cNvPr id="1378" name="Google Shape;1378;p25"/>
          <p:cNvSpPr/>
          <p:nvPr/>
        </p:nvSpPr>
        <p:spPr>
          <a:xfrm>
            <a:off x="3011842" y="1499294"/>
            <a:ext cx="199311" cy="48810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5"/>
          <p:cNvSpPr/>
          <p:nvPr/>
        </p:nvSpPr>
        <p:spPr>
          <a:xfrm>
            <a:off x="468343" y="4463879"/>
            <a:ext cx="509893" cy="5098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5"/>
          <p:cNvSpPr txBox="1"/>
          <p:nvPr/>
        </p:nvSpPr>
        <p:spPr>
          <a:xfrm>
            <a:off x="578194" y="4838550"/>
            <a:ext cx="2901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81" name="Google Shape;1381;p25"/>
          <p:cNvSpPr/>
          <p:nvPr/>
        </p:nvSpPr>
        <p:spPr>
          <a:xfrm>
            <a:off x="468345" y="3425054"/>
            <a:ext cx="502336" cy="5098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602010" y="3799723"/>
            <a:ext cx="2362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2A98A4-9DAA-864E-AEDA-6B7BEED7ACC7}"/>
              </a:ext>
            </a:extLst>
          </p:cNvPr>
          <p:cNvSpPr/>
          <p:nvPr/>
        </p:nvSpPr>
        <p:spPr>
          <a:xfrm>
            <a:off x="3011457" y="4552350"/>
            <a:ext cx="15130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was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muss,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erhält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</p:txBody>
      </p:sp>
      <p:cxnSp>
        <p:nvCxnSpPr>
          <p:cNvPr id="66" name="Google Shape;1365;p25">
            <a:extLst>
              <a:ext uri="{FF2B5EF4-FFF2-40B4-BE49-F238E27FC236}">
                <a16:creationId xmlns:a16="http://schemas.microsoft.com/office/drawing/2014/main" id="{49F9A4B9-7DA4-354C-BB05-1939E1980910}"/>
              </a:ext>
            </a:extLst>
          </p:cNvPr>
          <p:cNvCxnSpPr>
            <a:cxnSpLocks/>
          </p:cNvCxnSpPr>
          <p:nvPr/>
        </p:nvCxnSpPr>
        <p:spPr>
          <a:xfrm>
            <a:off x="2858734" y="4870489"/>
            <a:ext cx="21553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rafik 3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6C5FD641-BA84-47ED-94FC-3651BC1D8F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580" y="3244338"/>
            <a:ext cx="1792040" cy="1019223"/>
          </a:xfrm>
          <a:prstGeom prst="rect">
            <a:avLst/>
          </a:prstGeom>
        </p:spPr>
      </p:pic>
      <p:pic>
        <p:nvPicPr>
          <p:cNvPr id="6" name="Grafik 5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55BDB2D3-B2FF-4360-A905-DD3B51E361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7690" y="4299106"/>
            <a:ext cx="1886572" cy="780439"/>
          </a:xfrm>
          <a:prstGeom prst="rect">
            <a:avLst/>
          </a:prstGeom>
        </p:spPr>
      </p:pic>
      <p:pic>
        <p:nvPicPr>
          <p:cNvPr id="8" name="Grafik 7" descr="Ein Bild, das gelb, Schild enthält.&#10;&#10;Automatisch generierte Beschreibung">
            <a:extLst>
              <a:ext uri="{FF2B5EF4-FFF2-40B4-BE49-F238E27FC236}">
                <a16:creationId xmlns:a16="http://schemas.microsoft.com/office/drawing/2014/main" id="{F0B5FB15-B331-46E2-8390-C5DDFECCD6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4691" y="5419286"/>
            <a:ext cx="1522608" cy="1047370"/>
          </a:xfrm>
          <a:prstGeom prst="rect">
            <a:avLst/>
          </a:prstGeom>
        </p:spPr>
      </p:pic>
      <p:sp>
        <p:nvSpPr>
          <p:cNvPr id="1372" name="Google Shape;1372;p25"/>
          <p:cNvSpPr/>
          <p:nvPr/>
        </p:nvSpPr>
        <p:spPr>
          <a:xfrm>
            <a:off x="1674347" y="5951509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2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2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2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4" name="Google Shape;1394;p2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95" name="Google Shape;1395;p2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7" name="Google Shape;1407;p26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1408" name="Google Shape;1408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dirty="0"/>
          </a:p>
        </p:txBody>
      </p:sp>
      <p:sp>
        <p:nvSpPr>
          <p:cNvPr id="1415" name="Google Shape;1415;p26"/>
          <p:cNvSpPr txBox="1">
            <a:spLocks noGrp="1"/>
          </p:cNvSpPr>
          <p:nvPr>
            <p:ph type="title"/>
          </p:nvPr>
        </p:nvSpPr>
        <p:spPr>
          <a:xfrm>
            <a:off x="207147" y="432456"/>
            <a:ext cx="408478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Füge</a:t>
            </a:r>
            <a:r>
              <a:rPr lang="en-US" sz="2400" dirty="0"/>
              <a:t> </a:t>
            </a:r>
            <a:r>
              <a:rPr lang="en-US" sz="2400" dirty="0" err="1"/>
              <a:t>eine</a:t>
            </a:r>
            <a:r>
              <a:rPr lang="en-US" sz="2400" dirty="0"/>
              <a:t> </a:t>
            </a:r>
            <a:r>
              <a:rPr lang="en-US" sz="2400" dirty="0" err="1"/>
              <a:t>Szene</a:t>
            </a:r>
            <a:r>
              <a:rPr lang="en-US" sz="2400" dirty="0"/>
              <a:t> </a:t>
            </a:r>
            <a:r>
              <a:rPr lang="en-US" sz="2400" dirty="0" err="1"/>
              <a:t>hinzu</a:t>
            </a:r>
            <a:endParaRPr sz="2400" dirty="0"/>
          </a:p>
        </p:txBody>
      </p:sp>
      <p:sp>
        <p:nvSpPr>
          <p:cNvPr id="1416" name="Google Shape;1416;p26"/>
          <p:cNvSpPr txBox="1"/>
          <p:nvPr/>
        </p:nvSpPr>
        <p:spPr>
          <a:xfrm>
            <a:off x="767896" y="1124001"/>
            <a:ext cx="3372564" cy="38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Erzeuge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Szenen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</a:p>
          <a:p>
            <a:pPr marL="0" marR="508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Bühnenbildern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417" name="Google Shape;1417;p2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2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2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2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p9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314" name="Google Shape;314;p9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9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318" name="Google Shape;318;p9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9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322" name="Google Shape;322;p9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326" name="Google Shape;326;p9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330" name="Google Shape;330;p9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334" name="Google Shape;334;p9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340" name="Google Shape;340;p9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351" name="Google Shape;351;p9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9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356" name="Google Shape;356;p9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9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362" name="Google Shape;362;p9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9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368" name="Google Shape;368;p9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9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372" name="Google Shape;372;p9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375" name="Google Shape;375;p9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378" name="Google Shape;378;p9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9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381" name="Google Shape;381;p9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9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384" name="Google Shape;384;p9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9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388" name="Google Shape;388;p9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9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392" name="Google Shape;392;p9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9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396" name="Google Shape;396;p9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9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1" name="Google Shape;401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04" name="Google Shape;404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7" name="Google Shape;407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9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410" name="Google Shape;410;p9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414" name="Google Shape;414;p9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9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417" name="Google Shape;417;p9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9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420" name="Google Shape;420;p9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9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424" name="Google Shape;424;p9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9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427" name="Google Shape;427;p9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1" name="Google Shape;431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4" name="Google Shape;434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37" name="Google Shape;437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9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440" name="Google Shape;440;p9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9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449" name="Google Shape;449;p9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9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458" name="Google Shape;458;p9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9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466" name="Google Shape;466;p9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9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475" name="Google Shape;475;p9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9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482" name="Google Shape;482;p9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9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486" name="Google Shape;486;p9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9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490" name="Google Shape;490;p9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9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494" name="Google Shape;494;p9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9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498" name="Google Shape;498;p9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9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502" name="Google Shape;502;p9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9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506" name="Google Shape;506;p9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9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510" name="Google Shape;510;p9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9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514" name="Google Shape;514;p9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9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520" name="Google Shape;520;p9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9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526" name="Google Shape;526;p9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9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531" name="Google Shape;531;p9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9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537" name="Google Shape;537;p9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542" name="Google Shape;542;p9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9"/>
          <p:cNvSpPr txBox="1">
            <a:spLocks noGrp="1"/>
          </p:cNvSpPr>
          <p:nvPr>
            <p:ph type="body" idx="1"/>
          </p:nvPr>
        </p:nvSpPr>
        <p:spPr>
          <a:xfrm>
            <a:off x="593944" y="1697622"/>
            <a:ext cx="3596604" cy="40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</a:pPr>
            <a:r>
              <a:rPr lang="en-US" dirty="0" err="1"/>
              <a:t>Beginne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ersten</a:t>
            </a:r>
            <a:r>
              <a:rPr lang="en-US" dirty="0"/>
              <a:t> </a:t>
            </a:r>
            <a:r>
              <a:rPr lang="en-US" dirty="0" err="1"/>
              <a:t>Karte</a:t>
            </a:r>
            <a:r>
              <a:rPr lang="en-US" dirty="0"/>
              <a:t> und </a:t>
            </a:r>
            <a:r>
              <a:rPr lang="en-US" dirty="0" err="1"/>
              <a:t>probiere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die </a:t>
            </a:r>
            <a:r>
              <a:rPr lang="en-US" dirty="0" err="1"/>
              <a:t>restlichen</a:t>
            </a:r>
            <a:r>
              <a:rPr lang="en-US" dirty="0"/>
              <a:t> in </a:t>
            </a:r>
            <a:r>
              <a:rPr lang="en-US" dirty="0" err="1"/>
              <a:t>beliebiger</a:t>
            </a:r>
            <a:r>
              <a:rPr lang="en-US" dirty="0"/>
              <a:t> </a:t>
            </a:r>
            <a:r>
              <a:rPr lang="en-US" dirty="0" err="1"/>
              <a:t>Reihefolge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:</a:t>
            </a:r>
            <a:endParaRPr dirty="0"/>
          </a:p>
          <a:p>
            <a:pPr marL="234950" lvl="0" indent="-14097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Beginne eine Geschichte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Führe ein Gespräch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Wechsle den Hintergrund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Klicke auf eine Figur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Füge deine Stimme hinzu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Figuren gleiten lassen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Laufe auf die Bühne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Antworte einer Figur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Füge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eine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Szene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hinzu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52" name="Google Shape;552;p9"/>
          <p:cNvSpPr txBox="1">
            <a:spLocks noGrp="1"/>
          </p:cNvSpPr>
          <p:nvPr>
            <p:ph type="title"/>
          </p:nvPr>
        </p:nvSpPr>
        <p:spPr>
          <a:xfrm>
            <a:off x="207318" y="864914"/>
            <a:ext cx="4134008" cy="10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Erzähle</a:t>
            </a:r>
            <a:r>
              <a:rPr lang="en-US" sz="2400" dirty="0"/>
              <a:t> </a:t>
            </a:r>
            <a:r>
              <a:rPr lang="en-US" sz="2400" dirty="0" err="1"/>
              <a:t>eine</a:t>
            </a:r>
            <a:r>
              <a:rPr lang="en-US" sz="2400" dirty="0"/>
              <a:t> </a:t>
            </a:r>
            <a:r>
              <a:rPr lang="en-US" sz="2400" dirty="0" err="1"/>
              <a:t>Geschichte</a:t>
            </a:r>
            <a:br>
              <a:rPr lang="en-US" sz="2400" dirty="0"/>
            </a:br>
            <a:r>
              <a:rPr lang="en-US" sz="2400" dirty="0" err="1"/>
              <a:t>Karten</a:t>
            </a:r>
            <a:endParaRPr sz="2400" dirty="0"/>
          </a:p>
        </p:txBody>
      </p:sp>
      <p:sp>
        <p:nvSpPr>
          <p:cNvPr id="553" name="Google Shape;55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55" name="Google Shape;555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2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2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2" name="Google Shape;1432;p2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33" name="Google Shape;1433;p2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5" name="Google Shape;1445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27"/>
          <p:cNvSpPr/>
          <p:nvPr/>
        </p:nvSpPr>
        <p:spPr>
          <a:xfrm>
            <a:off x="0" y="927099"/>
            <a:ext cx="4572000" cy="23728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8" name="Google Shape;1448;p27"/>
          <p:cNvCxnSpPr/>
          <p:nvPr/>
        </p:nvCxnSpPr>
        <p:spPr>
          <a:xfrm>
            <a:off x="0" y="3290030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9" name="Google Shape;1449;p2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27"/>
          <p:cNvSpPr/>
          <p:nvPr/>
        </p:nvSpPr>
        <p:spPr>
          <a:xfrm>
            <a:off x="0" y="3292854"/>
            <a:ext cx="4572000" cy="19687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27"/>
          <p:cNvSpPr/>
          <p:nvPr/>
        </p:nvSpPr>
        <p:spPr>
          <a:xfrm>
            <a:off x="0" y="32801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27"/>
          <p:cNvSpPr txBox="1"/>
          <p:nvPr/>
        </p:nvSpPr>
        <p:spPr>
          <a:xfrm>
            <a:off x="1434183" y="3410608"/>
            <a:ext cx="1965866" cy="187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1453" name="Google Shape;1453;p27"/>
          <p:cNvSpPr txBox="1"/>
          <p:nvPr/>
        </p:nvSpPr>
        <p:spPr>
          <a:xfrm>
            <a:off x="1678919" y="1035708"/>
            <a:ext cx="1591748" cy="19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1454" name="Google Shape;1454;p27"/>
          <p:cNvSpPr txBox="1">
            <a:spLocks noGrp="1"/>
          </p:cNvSpPr>
          <p:nvPr>
            <p:ph type="title"/>
          </p:nvPr>
        </p:nvSpPr>
        <p:spPr>
          <a:xfrm>
            <a:off x="215900" y="185650"/>
            <a:ext cx="3709676" cy="624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Füge eine Szene hinzu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57" name="Google Shape;1457;p27"/>
          <p:cNvSpPr txBox="1"/>
          <p:nvPr/>
        </p:nvSpPr>
        <p:spPr>
          <a:xfrm>
            <a:off x="553736" y="1919084"/>
            <a:ext cx="1630629" cy="22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458" name="Google Shape;1458;p27"/>
          <p:cNvSpPr/>
          <p:nvPr/>
        </p:nvSpPr>
        <p:spPr>
          <a:xfrm>
            <a:off x="1164742" y="1440056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27"/>
          <p:cNvSpPr/>
          <p:nvPr/>
        </p:nvSpPr>
        <p:spPr>
          <a:xfrm>
            <a:off x="1164742" y="1440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27"/>
          <p:cNvSpPr/>
          <p:nvPr/>
        </p:nvSpPr>
        <p:spPr>
          <a:xfrm>
            <a:off x="228600" y="3936046"/>
            <a:ext cx="515010" cy="5150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7"/>
          <p:cNvSpPr txBox="1"/>
          <p:nvPr/>
        </p:nvSpPr>
        <p:spPr>
          <a:xfrm>
            <a:off x="418480" y="4314233"/>
            <a:ext cx="1352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/>
          </a:p>
        </p:txBody>
      </p:sp>
      <p:sp>
        <p:nvSpPr>
          <p:cNvPr id="1462" name="Google Shape;1462;p27"/>
          <p:cNvSpPr txBox="1"/>
          <p:nvPr/>
        </p:nvSpPr>
        <p:spPr>
          <a:xfrm>
            <a:off x="2753271" y="4680642"/>
            <a:ext cx="1582721" cy="49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1463" name="Google Shape;1463;p27"/>
          <p:cNvCxnSpPr/>
          <p:nvPr/>
        </p:nvCxnSpPr>
        <p:spPr>
          <a:xfrm rot="10800000" flipH="1">
            <a:off x="4010659" y="4109720"/>
            <a:ext cx="1" cy="5816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4" name="Google Shape;1464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7"/>
          <p:cNvSpPr/>
          <p:nvPr/>
        </p:nvSpPr>
        <p:spPr>
          <a:xfrm>
            <a:off x="1471903" y="2266518"/>
            <a:ext cx="712470" cy="5333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27"/>
          <p:cNvSpPr txBox="1"/>
          <p:nvPr/>
        </p:nvSpPr>
        <p:spPr>
          <a:xfrm>
            <a:off x="1614078" y="2814665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1468" name="Google Shape;1468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27"/>
          <p:cNvSpPr/>
          <p:nvPr/>
        </p:nvSpPr>
        <p:spPr>
          <a:xfrm>
            <a:off x="557505" y="2267839"/>
            <a:ext cx="712469" cy="53201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27"/>
          <p:cNvSpPr txBox="1"/>
          <p:nvPr/>
        </p:nvSpPr>
        <p:spPr>
          <a:xfrm>
            <a:off x="636941" y="2814665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1472" name="Google Shape;1472;p27"/>
          <p:cNvSpPr txBox="1"/>
          <p:nvPr/>
        </p:nvSpPr>
        <p:spPr>
          <a:xfrm>
            <a:off x="2650205" y="1919084"/>
            <a:ext cx="1641729" cy="19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473" name="Google Shape;1473;p27"/>
          <p:cNvSpPr/>
          <p:nvPr/>
        </p:nvSpPr>
        <p:spPr>
          <a:xfrm>
            <a:off x="3270667" y="1440056"/>
            <a:ext cx="412395" cy="4123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27"/>
          <p:cNvSpPr/>
          <p:nvPr/>
        </p:nvSpPr>
        <p:spPr>
          <a:xfrm>
            <a:off x="3270667" y="1440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27"/>
          <p:cNvSpPr/>
          <p:nvPr/>
        </p:nvSpPr>
        <p:spPr>
          <a:xfrm>
            <a:off x="3111105" y="2256986"/>
            <a:ext cx="731520" cy="7315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27"/>
          <p:cNvSpPr txBox="1"/>
          <p:nvPr/>
        </p:nvSpPr>
        <p:spPr>
          <a:xfrm>
            <a:off x="3132774" y="2814666"/>
            <a:ext cx="692037" cy="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 dirty="0"/>
          </a:p>
        </p:txBody>
      </p:sp>
      <p:sp>
        <p:nvSpPr>
          <p:cNvPr id="1477" name="Google Shape;1477;p27"/>
          <p:cNvSpPr/>
          <p:nvPr/>
        </p:nvSpPr>
        <p:spPr>
          <a:xfrm>
            <a:off x="0" y="5261583"/>
            <a:ext cx="4572000" cy="113921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27"/>
          <p:cNvSpPr/>
          <p:nvPr/>
        </p:nvSpPr>
        <p:spPr>
          <a:xfrm>
            <a:off x="0" y="52488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7"/>
          <p:cNvSpPr txBox="1"/>
          <p:nvPr/>
        </p:nvSpPr>
        <p:spPr>
          <a:xfrm>
            <a:off x="129092" y="5629416"/>
            <a:ext cx="2521113" cy="6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starten.</a:t>
            </a:r>
            <a:endParaRPr dirty="0"/>
          </a:p>
        </p:txBody>
      </p:sp>
      <p:sp>
        <p:nvSpPr>
          <p:cNvPr id="1480" name="Google Shape;1480;p27"/>
          <p:cNvSpPr/>
          <p:nvPr/>
        </p:nvSpPr>
        <p:spPr>
          <a:xfrm>
            <a:off x="2859790" y="5667375"/>
            <a:ext cx="469386" cy="26517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27"/>
          <p:cNvSpPr/>
          <p:nvPr/>
        </p:nvSpPr>
        <p:spPr>
          <a:xfrm>
            <a:off x="2859790" y="56673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2" name="Google Shape;1482;p27"/>
          <p:cNvCxnSpPr/>
          <p:nvPr/>
        </p:nvCxnSpPr>
        <p:spPr>
          <a:xfrm>
            <a:off x="2652135" y="57999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3" name="Google Shape;1483;p27"/>
          <p:cNvCxnSpPr/>
          <p:nvPr/>
        </p:nvCxnSpPr>
        <p:spPr>
          <a:xfrm flipH="1">
            <a:off x="2611120" y="1397645"/>
            <a:ext cx="1" cy="165354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6BE63C-3E22-0C42-A173-4B03873526B1}"/>
              </a:ext>
            </a:extLst>
          </p:cNvPr>
          <p:cNvSpPr txBox="1"/>
          <p:nvPr/>
        </p:nvSpPr>
        <p:spPr>
          <a:xfrm>
            <a:off x="2392" y="534019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2318EC2-8C0F-433B-AF1C-296DFDF288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760" y="3589124"/>
            <a:ext cx="1859360" cy="1520232"/>
          </a:xfrm>
          <a:prstGeom prst="rect">
            <a:avLst/>
          </a:prstGeom>
        </p:spPr>
      </p:pic>
      <p:pic>
        <p:nvPicPr>
          <p:cNvPr id="6" name="Grafik 5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49B904B8-E3D6-4567-9015-378AA17134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0205" y="3741398"/>
            <a:ext cx="1908143" cy="10051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0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562" name="Google Shape;562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564" name="Google Shape;5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0"/>
          <p:cNvSpPr txBox="1"/>
          <p:nvPr/>
        </p:nvSpPr>
        <p:spPr>
          <a:xfrm>
            <a:off x="698500" y="1154430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Szene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lass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etwas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72" name="Google Shape;572;p1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1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579" name="Google Shape;579;p1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0"/>
          <p:cNvSpPr txBox="1">
            <a:spLocks noGrp="1"/>
          </p:cNvSpPr>
          <p:nvPr>
            <p:ph type="title"/>
          </p:nvPr>
        </p:nvSpPr>
        <p:spPr>
          <a:xfrm>
            <a:off x="251363" y="433114"/>
            <a:ext cx="404057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Beginne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eine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Geschichte</a:t>
            </a:r>
            <a:endParaRPr sz="2400" dirty="0"/>
          </a:p>
        </p:txBody>
      </p:sp>
      <p:pic>
        <p:nvPicPr>
          <p:cNvPr id="5" name="Grafik 4" descr="Ein Bild, das Tisch, Fenster, grün, Computer enthält.&#10;&#10;Automatisch generierte Beschreibung">
            <a:extLst>
              <a:ext uri="{FF2B5EF4-FFF2-40B4-BE49-F238E27FC236}">
                <a16:creationId xmlns:a16="http://schemas.microsoft.com/office/drawing/2014/main" id="{7D1D98CA-C5A9-4BE3-B734-FD9A12D8D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24" y="2514600"/>
            <a:ext cx="3088738" cy="23121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1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04" name="Google Shape;604;p1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6" name="Google Shape;616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1"/>
          <p:cNvSpPr/>
          <p:nvPr/>
        </p:nvSpPr>
        <p:spPr>
          <a:xfrm>
            <a:off x="0" y="927099"/>
            <a:ext cx="4572000" cy="17983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0" y="2725420"/>
            <a:ext cx="4572001" cy="257443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1"/>
          <p:cNvSpPr/>
          <p:nvPr/>
        </p:nvSpPr>
        <p:spPr>
          <a:xfrm>
            <a:off x="0" y="271272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p11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11"/>
          <p:cNvSpPr txBox="1"/>
          <p:nvPr/>
        </p:nvSpPr>
        <p:spPr>
          <a:xfrm>
            <a:off x="2374614" y="2081645"/>
            <a:ext cx="116134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26669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24" name="Google Shape;624;p11"/>
          <p:cNvSpPr/>
          <p:nvPr/>
        </p:nvSpPr>
        <p:spPr>
          <a:xfrm>
            <a:off x="2734360" y="1605164"/>
            <a:ext cx="412396" cy="41238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1"/>
          <p:cNvSpPr/>
          <p:nvPr/>
        </p:nvSpPr>
        <p:spPr>
          <a:xfrm>
            <a:off x="2734360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1"/>
          <p:cNvSpPr/>
          <p:nvPr/>
        </p:nvSpPr>
        <p:spPr>
          <a:xfrm>
            <a:off x="0" y="5095875"/>
            <a:ext cx="4572001" cy="155892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1"/>
          <p:cNvSpPr/>
          <p:nvPr/>
        </p:nvSpPr>
        <p:spPr>
          <a:xfrm>
            <a:off x="0" y="51114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1"/>
          <p:cNvSpPr txBox="1"/>
          <p:nvPr/>
        </p:nvSpPr>
        <p:spPr>
          <a:xfrm>
            <a:off x="1409067" y="5319519"/>
            <a:ext cx="1990982" cy="2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629" name="Google Shape;629;p11"/>
          <p:cNvSpPr txBox="1"/>
          <p:nvPr/>
        </p:nvSpPr>
        <p:spPr>
          <a:xfrm>
            <a:off x="322729" y="5791199"/>
            <a:ext cx="2277637" cy="13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starten.</a:t>
            </a:r>
            <a:endParaRPr dirty="0"/>
          </a:p>
        </p:txBody>
      </p:sp>
      <p:sp>
        <p:nvSpPr>
          <p:cNvPr id="630" name="Google Shape;630;p11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1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11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3" name="Google Shape;633;p11"/>
          <p:cNvSpPr txBox="1"/>
          <p:nvPr/>
        </p:nvSpPr>
        <p:spPr>
          <a:xfrm>
            <a:off x="1355481" y="2843610"/>
            <a:ext cx="1886438" cy="2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634" name="Google Shape;634;p11"/>
          <p:cNvSpPr txBox="1"/>
          <p:nvPr/>
        </p:nvSpPr>
        <p:spPr>
          <a:xfrm>
            <a:off x="1671652" y="1037738"/>
            <a:ext cx="1384312" cy="252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635" name="Google Shape;635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1"/>
          <p:cNvSpPr/>
          <p:nvPr/>
        </p:nvSpPr>
        <p:spPr>
          <a:xfrm>
            <a:off x="1412125" y="1566878"/>
            <a:ext cx="712458" cy="53556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1"/>
          <p:cNvSpPr txBox="1"/>
          <p:nvPr/>
        </p:nvSpPr>
        <p:spPr>
          <a:xfrm>
            <a:off x="1456825" y="4433763"/>
            <a:ext cx="2677922" cy="42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was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</a:t>
            </a:r>
            <a:endParaRPr dirty="0"/>
          </a:p>
        </p:txBody>
      </p:sp>
      <p:sp>
        <p:nvSpPr>
          <p:cNvPr id="640" name="Google Shape;640;p11"/>
          <p:cNvSpPr txBox="1"/>
          <p:nvPr/>
        </p:nvSpPr>
        <p:spPr>
          <a:xfrm>
            <a:off x="1491038" y="2107079"/>
            <a:ext cx="709451" cy="11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 dirty="0"/>
          </a:p>
        </p:txBody>
      </p:sp>
      <p:sp>
        <p:nvSpPr>
          <p:cNvPr id="641" name="Google Shape;641;p11"/>
          <p:cNvSpPr txBox="1"/>
          <p:nvPr/>
        </p:nvSpPr>
        <p:spPr>
          <a:xfrm>
            <a:off x="527401" y="2085338"/>
            <a:ext cx="710606" cy="24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endParaRPr dirty="0"/>
          </a:p>
        </p:txBody>
      </p:sp>
      <p:sp>
        <p:nvSpPr>
          <p:cNvPr id="642" name="Google Shape;642;p11"/>
          <p:cNvSpPr/>
          <p:nvPr/>
        </p:nvSpPr>
        <p:spPr>
          <a:xfrm>
            <a:off x="573976" y="1605164"/>
            <a:ext cx="412395" cy="41238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1"/>
          <p:cNvSpPr/>
          <p:nvPr/>
        </p:nvSpPr>
        <p:spPr>
          <a:xfrm>
            <a:off x="5739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1"/>
          <p:cNvSpPr/>
          <p:nvPr/>
        </p:nvSpPr>
        <p:spPr>
          <a:xfrm>
            <a:off x="3611879" y="1549399"/>
            <a:ext cx="731521" cy="7315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1"/>
          <p:cNvSpPr txBox="1"/>
          <p:nvPr/>
        </p:nvSpPr>
        <p:spPr>
          <a:xfrm>
            <a:off x="3821691" y="2107078"/>
            <a:ext cx="429794" cy="14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 dirty="0"/>
          </a:p>
        </p:txBody>
      </p:sp>
      <p:sp>
        <p:nvSpPr>
          <p:cNvPr id="646" name="Google Shape;646;p11"/>
          <p:cNvSpPr/>
          <p:nvPr/>
        </p:nvSpPr>
        <p:spPr>
          <a:xfrm>
            <a:off x="502111" y="3603004"/>
            <a:ext cx="503124" cy="51490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1"/>
          <p:cNvSpPr txBox="1"/>
          <p:nvPr/>
        </p:nvSpPr>
        <p:spPr>
          <a:xfrm>
            <a:off x="633501" y="3984414"/>
            <a:ext cx="35287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 dirty="0"/>
          </a:p>
        </p:txBody>
      </p:sp>
      <p:cxnSp>
        <p:nvCxnSpPr>
          <p:cNvPr id="648" name="Google Shape;648;p11"/>
          <p:cNvCxnSpPr/>
          <p:nvPr/>
        </p:nvCxnSpPr>
        <p:spPr>
          <a:xfrm rot="10800000" flipH="1">
            <a:off x="1752413" y="4143273"/>
            <a:ext cx="1" cy="2768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11"/>
          <p:cNvSpPr txBox="1">
            <a:spLocks noGrp="1"/>
          </p:cNvSpPr>
          <p:nvPr>
            <p:ph type="title"/>
          </p:nvPr>
        </p:nvSpPr>
        <p:spPr>
          <a:xfrm>
            <a:off x="215900" y="228830"/>
            <a:ext cx="4127500" cy="58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Beginne eine Geschichte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pic>
        <p:nvPicPr>
          <p:cNvPr id="5" name="Grafik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BD0959ED-CE78-4F2F-842F-18F5AF8380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6625" y="3390578"/>
            <a:ext cx="2885010" cy="9092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2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656" name="Google Shape;656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665" name="Google Shape;665;p12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2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2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72" name="Google Shape;672;p12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2"/>
          <p:cNvSpPr txBox="1">
            <a:spLocks noGrp="1"/>
          </p:cNvSpPr>
          <p:nvPr>
            <p:ph type="title"/>
          </p:nvPr>
        </p:nvSpPr>
        <p:spPr>
          <a:xfrm>
            <a:off x="185347" y="433114"/>
            <a:ext cx="425754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Führe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ein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Gespräch</a:t>
            </a:r>
            <a:endParaRPr sz="2400" dirty="0"/>
          </a:p>
        </p:txBody>
      </p:sp>
      <p:sp>
        <p:nvSpPr>
          <p:cNvPr id="685" name="Google Shape;685;p12"/>
          <p:cNvSpPr txBox="1"/>
          <p:nvPr/>
        </p:nvSpPr>
        <p:spPr>
          <a:xfrm>
            <a:off x="698500" y="1263649"/>
            <a:ext cx="3162166" cy="4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miteinander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reden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pic>
        <p:nvPicPr>
          <p:cNvPr id="3" name="Grafik 2" descr="Ein Bild, das Tisch, grün, Mädchen, stehend enthält.&#10;&#10;Automatisch generierte Beschreibung">
            <a:extLst>
              <a:ext uri="{FF2B5EF4-FFF2-40B4-BE49-F238E27FC236}">
                <a16:creationId xmlns:a16="http://schemas.microsoft.com/office/drawing/2014/main" id="{9AFE0CA5-8837-43F5-B463-60E915078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031" y="1835731"/>
            <a:ext cx="2314996" cy="1719075"/>
          </a:xfrm>
          <a:prstGeom prst="rect">
            <a:avLst/>
          </a:prstGeom>
        </p:spPr>
      </p:pic>
      <p:pic>
        <p:nvPicPr>
          <p:cNvPr id="5" name="Grafik 4" descr="Ein Bild, das drinnen, Tisch, grün, Raum enthält.&#10;&#10;Automatisch generierte Beschreibung">
            <a:extLst>
              <a:ext uri="{FF2B5EF4-FFF2-40B4-BE49-F238E27FC236}">
                <a16:creationId xmlns:a16="http://schemas.microsoft.com/office/drawing/2014/main" id="{C242416A-C035-4653-A7BD-2298C696AF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1505" y="3747865"/>
            <a:ext cx="2314996" cy="17254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1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00" name="Google Shape;700;p1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13"/>
          <p:cNvSpPr/>
          <p:nvPr/>
        </p:nvSpPr>
        <p:spPr>
          <a:xfrm>
            <a:off x="0" y="914399"/>
            <a:ext cx="4572000" cy="13521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3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3"/>
          <p:cNvSpPr/>
          <p:nvPr/>
        </p:nvSpPr>
        <p:spPr>
          <a:xfrm>
            <a:off x="0" y="2266594"/>
            <a:ext cx="4572000" cy="270164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3"/>
          <p:cNvSpPr/>
          <p:nvPr/>
        </p:nvSpPr>
        <p:spPr>
          <a:xfrm>
            <a:off x="0" y="22538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3"/>
          <p:cNvSpPr/>
          <p:nvPr/>
        </p:nvSpPr>
        <p:spPr>
          <a:xfrm>
            <a:off x="0" y="4968240"/>
            <a:ext cx="4572000" cy="14325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3"/>
          <p:cNvSpPr/>
          <p:nvPr/>
        </p:nvSpPr>
        <p:spPr>
          <a:xfrm>
            <a:off x="0" y="49555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3"/>
          <p:cNvSpPr txBox="1"/>
          <p:nvPr/>
        </p:nvSpPr>
        <p:spPr>
          <a:xfrm>
            <a:off x="1812756" y="5202118"/>
            <a:ext cx="2579371" cy="31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Blickrichtung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ändern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Kostüme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horizontal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spiegeln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20" name="Google Shape;720;p13"/>
          <p:cNvSpPr/>
          <p:nvPr/>
        </p:nvSpPr>
        <p:spPr>
          <a:xfrm>
            <a:off x="1165767" y="5421745"/>
            <a:ext cx="6109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3"/>
          <p:cNvSpPr/>
          <p:nvPr/>
        </p:nvSpPr>
        <p:spPr>
          <a:xfrm>
            <a:off x="265998" y="5395460"/>
            <a:ext cx="299733" cy="744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3"/>
          <p:cNvSpPr/>
          <p:nvPr/>
        </p:nvSpPr>
        <p:spPr>
          <a:xfrm>
            <a:off x="623270" y="5395460"/>
            <a:ext cx="299732" cy="744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3"/>
          <p:cNvCxnSpPr/>
          <p:nvPr/>
        </p:nvCxnSpPr>
        <p:spPr>
          <a:xfrm>
            <a:off x="297233" y="3808722"/>
            <a:ext cx="25685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7" name="Google Shape;727;p13"/>
          <p:cNvSpPr txBox="1"/>
          <p:nvPr/>
        </p:nvSpPr>
        <p:spPr>
          <a:xfrm>
            <a:off x="1555125" y="997348"/>
            <a:ext cx="1572937" cy="19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728" name="Google Shape;728;p13"/>
          <p:cNvSpPr txBox="1"/>
          <p:nvPr/>
        </p:nvSpPr>
        <p:spPr>
          <a:xfrm>
            <a:off x="443192" y="1869438"/>
            <a:ext cx="157293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Witch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Elf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29" name="Google Shape;729;p13"/>
          <p:cNvSpPr/>
          <p:nvPr/>
        </p:nvSpPr>
        <p:spPr>
          <a:xfrm>
            <a:off x="1013333" y="1351164"/>
            <a:ext cx="412392" cy="41238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3"/>
          <p:cNvSpPr/>
          <p:nvPr/>
        </p:nvSpPr>
        <p:spPr>
          <a:xfrm>
            <a:off x="1013329" y="1351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3"/>
          <p:cNvSpPr txBox="1"/>
          <p:nvPr/>
        </p:nvSpPr>
        <p:spPr>
          <a:xfrm>
            <a:off x="3529895" y="193758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 dirty="0"/>
          </a:p>
        </p:txBody>
      </p:sp>
      <p:sp>
        <p:nvSpPr>
          <p:cNvPr id="734" name="Google Shape;734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3"/>
          <p:cNvSpPr txBox="1"/>
          <p:nvPr/>
        </p:nvSpPr>
        <p:spPr>
          <a:xfrm>
            <a:off x="2550369" y="1932049"/>
            <a:ext cx="366038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 dirty="0"/>
          </a:p>
        </p:txBody>
      </p:sp>
      <p:sp>
        <p:nvSpPr>
          <p:cNvPr id="739" name="Google Shape;739;p13"/>
          <p:cNvSpPr txBox="1"/>
          <p:nvPr/>
        </p:nvSpPr>
        <p:spPr>
          <a:xfrm>
            <a:off x="3206695" y="3633144"/>
            <a:ext cx="11423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was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40" name="Google Shape;740;p13"/>
          <p:cNvSpPr/>
          <p:nvPr/>
        </p:nvSpPr>
        <p:spPr>
          <a:xfrm>
            <a:off x="2757115" y="3312712"/>
            <a:ext cx="314453" cy="13070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5" y="21600"/>
                </a:lnTo>
                <a:lnTo>
                  <a:pt x="12423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13"/>
          <p:cNvCxnSpPr/>
          <p:nvPr/>
        </p:nvCxnSpPr>
        <p:spPr>
          <a:xfrm>
            <a:off x="3076138" y="3808722"/>
            <a:ext cx="873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p13"/>
          <p:cNvSpPr txBox="1">
            <a:spLocks noGrp="1"/>
          </p:cNvSpPr>
          <p:nvPr>
            <p:ph type="title"/>
          </p:nvPr>
        </p:nvSpPr>
        <p:spPr>
          <a:xfrm>
            <a:off x="215898" y="217906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Führe ein Gespräch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3" name="Google Shape;743;p13"/>
          <p:cNvSpPr txBox="1"/>
          <p:nvPr/>
        </p:nvSpPr>
        <p:spPr>
          <a:xfrm>
            <a:off x="0" y="2339799"/>
            <a:ext cx="4572000" cy="48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079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das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Miniaturbild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jeder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jeweils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Code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44" name="Google Shape;744;p13"/>
          <p:cNvSpPr/>
          <p:nvPr/>
        </p:nvSpPr>
        <p:spPr>
          <a:xfrm>
            <a:off x="3523002" y="1401574"/>
            <a:ext cx="148983" cy="5266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"/>
          <p:cNvSpPr/>
          <p:nvPr/>
        </p:nvSpPr>
        <p:spPr>
          <a:xfrm>
            <a:off x="2593994" y="1384294"/>
            <a:ext cx="177515" cy="54441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3"/>
          <p:cNvSpPr/>
          <p:nvPr/>
        </p:nvSpPr>
        <p:spPr>
          <a:xfrm>
            <a:off x="315258" y="4089472"/>
            <a:ext cx="503125" cy="51490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3"/>
          <p:cNvSpPr txBox="1"/>
          <p:nvPr/>
        </p:nvSpPr>
        <p:spPr>
          <a:xfrm>
            <a:off x="513553" y="4470882"/>
            <a:ext cx="10731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48" name="Google Shape;748;p13"/>
          <p:cNvSpPr/>
          <p:nvPr/>
        </p:nvSpPr>
        <p:spPr>
          <a:xfrm>
            <a:off x="315258" y="3028694"/>
            <a:ext cx="503125" cy="51490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3"/>
          <p:cNvSpPr txBox="1"/>
          <p:nvPr/>
        </p:nvSpPr>
        <p:spPr>
          <a:xfrm>
            <a:off x="464708" y="3410103"/>
            <a:ext cx="2051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06AE3-EAF1-084E-A149-70C958A7A737}"/>
              </a:ext>
            </a:extLst>
          </p:cNvPr>
          <p:cNvSpPr txBox="1"/>
          <p:nvPr/>
        </p:nvSpPr>
        <p:spPr>
          <a:xfrm>
            <a:off x="0" y="501237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A0C7"/>
                </a:solidFill>
                <a:latin typeface="Montserrat Black" pitchFamily="2" charset="77"/>
              </a:rPr>
              <a:t>TIPP</a:t>
            </a:r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89F95A6-4C7C-4192-B263-A500511FEE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641" y="2813880"/>
            <a:ext cx="1869676" cy="9837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30AE386-C50D-46FB-B2DA-97A0F1F6B5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5909" y="3876454"/>
            <a:ext cx="2163441" cy="1126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C8D8E0-39FC-48F0-BCE5-150AEDC2B1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4377" y="5421745"/>
            <a:ext cx="682349" cy="2371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A8CBCC6-DD9E-4FC5-B6B6-3CFBBF0AC9A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0410" t="-6009" r="483" b="-5817"/>
          <a:stretch/>
        </p:blipFill>
        <p:spPr>
          <a:xfrm>
            <a:off x="1169619" y="5779276"/>
            <a:ext cx="3136384" cy="346890"/>
          </a:xfrm>
          <a:prstGeom prst="rect">
            <a:avLst/>
          </a:prstGeom>
        </p:spPr>
      </p:pic>
      <p:sp>
        <p:nvSpPr>
          <p:cNvPr id="725" name="Google Shape;725;p13"/>
          <p:cNvSpPr/>
          <p:nvPr/>
        </p:nvSpPr>
        <p:spPr>
          <a:xfrm>
            <a:off x="3822031" y="5922548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3"/>
          <p:cNvSpPr/>
          <p:nvPr/>
        </p:nvSpPr>
        <p:spPr>
          <a:xfrm>
            <a:off x="1170056" y="5795436"/>
            <a:ext cx="3123173" cy="3220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7" y="0"/>
                </a:moveTo>
                <a:lnTo>
                  <a:pt x="222" y="80"/>
                </a:lnTo>
                <a:lnTo>
                  <a:pt x="66" y="639"/>
                </a:lnTo>
                <a:lnTo>
                  <a:pt x="8" y="2156"/>
                </a:lnTo>
                <a:lnTo>
                  <a:pt x="0" y="5111"/>
                </a:lnTo>
                <a:lnTo>
                  <a:pt x="0" y="16489"/>
                </a:lnTo>
                <a:lnTo>
                  <a:pt x="8" y="19444"/>
                </a:lnTo>
                <a:lnTo>
                  <a:pt x="66" y="20961"/>
                </a:lnTo>
                <a:lnTo>
                  <a:pt x="222" y="21520"/>
                </a:lnTo>
                <a:lnTo>
                  <a:pt x="527" y="21600"/>
                </a:lnTo>
                <a:lnTo>
                  <a:pt x="21073" y="21600"/>
                </a:lnTo>
                <a:lnTo>
                  <a:pt x="21378" y="21520"/>
                </a:lnTo>
                <a:lnTo>
                  <a:pt x="21534" y="20961"/>
                </a:lnTo>
                <a:lnTo>
                  <a:pt x="21592" y="19444"/>
                </a:lnTo>
                <a:lnTo>
                  <a:pt x="21600" y="16489"/>
                </a:lnTo>
                <a:lnTo>
                  <a:pt x="21600" y="5111"/>
                </a:lnTo>
                <a:lnTo>
                  <a:pt x="21592" y="2156"/>
                </a:lnTo>
                <a:lnTo>
                  <a:pt x="21534" y="639"/>
                </a:lnTo>
                <a:lnTo>
                  <a:pt x="21378" y="80"/>
                </a:lnTo>
                <a:lnTo>
                  <a:pt x="21073" y="0"/>
                </a:lnTo>
                <a:lnTo>
                  <a:pt x="52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4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756" name="Google Shape;756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763" name="Google Shape;763;p14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4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1" name="Google Shape;771;p1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72" name="Google Shape;772;p1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14"/>
          <p:cNvSpPr txBox="1">
            <a:spLocks noGrp="1"/>
          </p:cNvSpPr>
          <p:nvPr>
            <p:ph type="title"/>
          </p:nvPr>
        </p:nvSpPr>
        <p:spPr>
          <a:xfrm>
            <a:off x="242789" y="135934"/>
            <a:ext cx="414374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 err="1"/>
              <a:t>Wechsle</a:t>
            </a:r>
            <a:r>
              <a:rPr lang="en-US" dirty="0"/>
              <a:t> den </a:t>
            </a:r>
            <a:r>
              <a:rPr lang="en-US" dirty="0" err="1"/>
              <a:t>Hintergrund</a:t>
            </a:r>
            <a:endParaRPr dirty="0"/>
          </a:p>
        </p:txBody>
      </p:sp>
      <p:sp>
        <p:nvSpPr>
          <p:cNvPr id="785" name="Google Shape;785;p14"/>
          <p:cNvSpPr txBox="1"/>
          <p:nvPr/>
        </p:nvSpPr>
        <p:spPr>
          <a:xfrm>
            <a:off x="698500" y="1263649"/>
            <a:ext cx="3162166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Wechsel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Hintergrund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6" name="Google Shape;786;p14"/>
          <p:cNvSpPr/>
          <p:nvPr/>
        </p:nvSpPr>
        <p:spPr>
          <a:xfrm>
            <a:off x="1149349" y="3737774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4"/>
          <p:cNvSpPr/>
          <p:nvPr/>
        </p:nvSpPr>
        <p:spPr>
          <a:xfrm>
            <a:off x="1149350" y="3737774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/>
          <p:nvPr/>
        </p:nvSpPr>
        <p:spPr>
          <a:xfrm>
            <a:off x="0" y="12043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9" name="Google Shape;799;p1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00" name="Google Shape;800;p1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1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813" name="Google Shape;813;p1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0" y="927099"/>
            <a:ext cx="4572000" cy="23815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5"/>
          <p:cNvSpPr/>
          <p:nvPr/>
        </p:nvSpPr>
        <p:spPr>
          <a:xfrm>
            <a:off x="0" y="3308603"/>
            <a:ext cx="4572000" cy="201980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5"/>
          <p:cNvSpPr/>
          <p:nvPr/>
        </p:nvSpPr>
        <p:spPr>
          <a:xfrm>
            <a:off x="0" y="329590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5"/>
          <p:cNvSpPr/>
          <p:nvPr/>
        </p:nvSpPr>
        <p:spPr>
          <a:xfrm>
            <a:off x="0" y="5328809"/>
            <a:ext cx="4572000" cy="107239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0" y="531571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1" name="Google Shape;821;p15"/>
          <p:cNvCxnSpPr/>
          <p:nvPr/>
        </p:nvCxnSpPr>
        <p:spPr>
          <a:xfrm flipH="1">
            <a:off x="1879599" y="1414779"/>
            <a:ext cx="1" cy="162871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p15"/>
          <p:cNvSpPr txBox="1"/>
          <p:nvPr/>
        </p:nvSpPr>
        <p:spPr>
          <a:xfrm>
            <a:off x="1434183" y="3423309"/>
            <a:ext cx="1901799" cy="1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823" name="Google Shape;823;p15"/>
          <p:cNvSpPr txBox="1"/>
          <p:nvPr/>
        </p:nvSpPr>
        <p:spPr>
          <a:xfrm>
            <a:off x="1547819" y="1035707"/>
            <a:ext cx="141001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824" name="Google Shape;824;p15"/>
          <p:cNvSpPr txBox="1"/>
          <p:nvPr/>
        </p:nvSpPr>
        <p:spPr>
          <a:xfrm>
            <a:off x="2421581" y="1935478"/>
            <a:ext cx="1626246" cy="2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25" name="Google Shape;825;p15"/>
          <p:cNvSpPr/>
          <p:nvPr/>
        </p:nvSpPr>
        <p:spPr>
          <a:xfrm>
            <a:off x="3028823" y="1452756"/>
            <a:ext cx="412392" cy="41239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5"/>
          <p:cNvSpPr/>
          <p:nvPr/>
        </p:nvSpPr>
        <p:spPr>
          <a:xfrm>
            <a:off x="3028818" y="1452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5"/>
          <p:cNvSpPr/>
          <p:nvPr/>
        </p:nvSpPr>
        <p:spPr>
          <a:xfrm>
            <a:off x="3335985" y="2266518"/>
            <a:ext cx="712458" cy="5333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5"/>
          <p:cNvSpPr txBox="1"/>
          <p:nvPr/>
        </p:nvSpPr>
        <p:spPr>
          <a:xfrm>
            <a:off x="3478151" y="2814665"/>
            <a:ext cx="507293" cy="14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831" name="Google Shape;831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5"/>
          <p:cNvSpPr/>
          <p:nvPr/>
        </p:nvSpPr>
        <p:spPr>
          <a:xfrm>
            <a:off x="2421584" y="2267839"/>
            <a:ext cx="712458" cy="53201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5"/>
          <p:cNvSpPr txBox="1"/>
          <p:nvPr/>
        </p:nvSpPr>
        <p:spPr>
          <a:xfrm>
            <a:off x="2501016" y="2814665"/>
            <a:ext cx="649572" cy="9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 dirty="0"/>
          </a:p>
        </p:txBody>
      </p:sp>
      <p:sp>
        <p:nvSpPr>
          <p:cNvPr id="836" name="Google Shape;836;p15"/>
          <p:cNvSpPr txBox="1"/>
          <p:nvPr/>
        </p:nvSpPr>
        <p:spPr>
          <a:xfrm>
            <a:off x="3076829" y="4044638"/>
            <a:ext cx="1343493" cy="46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du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möchtest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837" name="Google Shape;837;p15"/>
          <p:cNvSpPr txBox="1"/>
          <p:nvPr/>
        </p:nvSpPr>
        <p:spPr>
          <a:xfrm>
            <a:off x="3088638" y="4631423"/>
            <a:ext cx="1007745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838" name="Google Shape;838;p15"/>
          <p:cNvCxnSpPr/>
          <p:nvPr/>
        </p:nvCxnSpPr>
        <p:spPr>
          <a:xfrm>
            <a:off x="2744491" y="4248518"/>
            <a:ext cx="3022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15"/>
          <p:cNvCxnSpPr/>
          <p:nvPr/>
        </p:nvCxnSpPr>
        <p:spPr>
          <a:xfrm>
            <a:off x="2630190" y="4713539"/>
            <a:ext cx="4165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5"/>
          <p:cNvSpPr txBox="1"/>
          <p:nvPr/>
        </p:nvSpPr>
        <p:spPr>
          <a:xfrm>
            <a:off x="696203" y="4263223"/>
            <a:ext cx="107314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843" name="Google Shape;843;p15"/>
          <p:cNvSpPr txBox="1"/>
          <p:nvPr/>
        </p:nvSpPr>
        <p:spPr>
          <a:xfrm>
            <a:off x="399652" y="1956026"/>
            <a:ext cx="1040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44" name="Google Shape;844;p15"/>
          <p:cNvSpPr/>
          <p:nvPr/>
        </p:nvSpPr>
        <p:spPr>
          <a:xfrm>
            <a:off x="713361" y="1452756"/>
            <a:ext cx="412392" cy="41239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5"/>
          <p:cNvSpPr/>
          <p:nvPr/>
        </p:nvSpPr>
        <p:spPr>
          <a:xfrm>
            <a:off x="713361" y="1452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5"/>
          <p:cNvSpPr txBox="1">
            <a:spLocks noGrp="1"/>
          </p:cNvSpPr>
          <p:nvPr>
            <p:ph type="title"/>
          </p:nvPr>
        </p:nvSpPr>
        <p:spPr>
          <a:xfrm>
            <a:off x="205141" y="241842"/>
            <a:ext cx="4226990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Wechsle den Hintergrund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48" name="Google Shape;848;p15"/>
          <p:cNvSpPr/>
          <p:nvPr/>
        </p:nvSpPr>
        <p:spPr>
          <a:xfrm>
            <a:off x="3203653" y="5745162"/>
            <a:ext cx="488443" cy="26035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5"/>
          <p:cNvSpPr/>
          <p:nvPr/>
        </p:nvSpPr>
        <p:spPr>
          <a:xfrm>
            <a:off x="320682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0" name="Google Shape;850;p15"/>
          <p:cNvCxnSpPr/>
          <p:nvPr/>
        </p:nvCxnSpPr>
        <p:spPr>
          <a:xfrm>
            <a:off x="3005521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15"/>
          <p:cNvSpPr/>
          <p:nvPr/>
        </p:nvSpPr>
        <p:spPr>
          <a:xfrm>
            <a:off x="695237" y="3917308"/>
            <a:ext cx="100184" cy="35464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5"/>
          <p:cNvSpPr/>
          <p:nvPr/>
        </p:nvSpPr>
        <p:spPr>
          <a:xfrm>
            <a:off x="543523" y="2256987"/>
            <a:ext cx="783818" cy="71375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5"/>
          <p:cNvSpPr txBox="1"/>
          <p:nvPr/>
        </p:nvSpPr>
        <p:spPr>
          <a:xfrm>
            <a:off x="852814" y="2824939"/>
            <a:ext cx="13462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83FB3-0E83-BD47-B064-977CBC5A5335}"/>
              </a:ext>
            </a:extLst>
          </p:cNvPr>
          <p:cNvSpPr txBox="1"/>
          <p:nvPr/>
        </p:nvSpPr>
        <p:spPr>
          <a:xfrm>
            <a:off x="0" y="540762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PROBIERE ES AUS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01668-3160-6242-B8EC-DB1ADF04A02B}"/>
              </a:ext>
            </a:extLst>
          </p:cNvPr>
          <p:cNvSpPr txBox="1"/>
          <p:nvPr/>
        </p:nvSpPr>
        <p:spPr>
          <a:xfrm>
            <a:off x="205141" y="5760409"/>
            <a:ext cx="2883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Klicke auf die grüne Flagge um zu starten.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4FE2A8-BE63-44D3-8992-4FD423E19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063" y="3561016"/>
            <a:ext cx="1858921" cy="14685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1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66" name="Google Shape;866;p1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16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Erzähle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endParaRPr dirty="0"/>
          </a:p>
        </p:txBody>
      </p:sp>
      <p:sp>
        <p:nvSpPr>
          <p:cNvPr id="879" name="Google Shape;879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886" name="Google Shape;886;p16"/>
          <p:cNvSpPr txBox="1">
            <a:spLocks noGrp="1"/>
          </p:cNvSpPr>
          <p:nvPr>
            <p:ph type="title"/>
          </p:nvPr>
        </p:nvSpPr>
        <p:spPr>
          <a:xfrm>
            <a:off x="242788" y="433114"/>
            <a:ext cx="409320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Klicke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auf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eine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Figur</a:t>
            </a:r>
            <a:endParaRPr sz="2400" dirty="0"/>
          </a:p>
        </p:txBody>
      </p:sp>
      <p:sp>
        <p:nvSpPr>
          <p:cNvPr id="887" name="Google Shape;887;p16"/>
          <p:cNvSpPr txBox="1"/>
          <p:nvPr/>
        </p:nvSpPr>
        <p:spPr>
          <a:xfrm>
            <a:off x="641343" y="1263649"/>
            <a:ext cx="3289301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interaktiv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8" name="Google Shape;888;p1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6"/>
          <p:cNvSpPr/>
          <p:nvPr/>
        </p:nvSpPr>
        <p:spPr>
          <a:xfrm>
            <a:off x="2383827" y="2957837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6"/>
          <p:cNvSpPr/>
          <p:nvPr/>
        </p:nvSpPr>
        <p:spPr>
          <a:xfrm>
            <a:off x="2383827" y="481866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6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</Words>
  <Application>Microsoft Office PowerPoint</Application>
  <PresentationFormat>Benutzerdefiniert</PresentationFormat>
  <Paragraphs>184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0" baseType="lpstr">
      <vt:lpstr>Arial</vt:lpstr>
      <vt:lpstr>Times New Roman</vt:lpstr>
      <vt:lpstr>Roboto Medium</vt:lpstr>
      <vt:lpstr>Calibri</vt:lpstr>
      <vt:lpstr>Roboto Black</vt:lpstr>
      <vt:lpstr>Source Sans Pro</vt:lpstr>
      <vt:lpstr>Roboto</vt:lpstr>
      <vt:lpstr>Helvetica Neue</vt:lpstr>
      <vt:lpstr>Montserrat Black</vt:lpstr>
      <vt:lpstr>Office Theme</vt:lpstr>
      <vt:lpstr>Erzähle eine Geschichte Karten</vt:lpstr>
      <vt:lpstr>Erzähle eine Geschichte Karten</vt:lpstr>
      <vt:lpstr>Beginne eine Geschichte</vt:lpstr>
      <vt:lpstr>Beginne eine Geschichte scratch.mit.edu</vt:lpstr>
      <vt:lpstr>Führe ein Gespräch</vt:lpstr>
      <vt:lpstr>Führe ein Gespräch scratch.mit.edu</vt:lpstr>
      <vt:lpstr>Wechsle den Hintergrund</vt:lpstr>
      <vt:lpstr>Wechsle den Hintergrund scratch.mit.edu</vt:lpstr>
      <vt:lpstr>Klicke auf eine Figur</vt:lpstr>
      <vt:lpstr>Klicke auf eine Figur scratch.mit.edu</vt:lpstr>
      <vt:lpstr>Füge deine Stimme hinzu</vt:lpstr>
      <vt:lpstr>Füge deine Stimme hinzu scratch.mit.edu</vt:lpstr>
      <vt:lpstr>Figuren gleiten lassen</vt:lpstr>
      <vt:lpstr>Figuren gleiten lassen scratch.mit.edu</vt:lpstr>
      <vt:lpstr>Laufe auf die Bühne</vt:lpstr>
      <vt:lpstr>Laufe auf die Bühnescratch.mit.edu</vt:lpstr>
      <vt:lpstr>Antworte einer Figur</vt:lpstr>
      <vt:lpstr>Antworte einer Figur scratch.mit.edu</vt:lpstr>
      <vt:lpstr>Füge eine Szene hinzu</vt:lpstr>
      <vt:lpstr>Füge eine Szene hinzu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Story  Cards</dc:title>
  <cp:lastModifiedBy>s1lerein</cp:lastModifiedBy>
  <cp:revision>38</cp:revision>
  <cp:lastPrinted>2019-06-15T17:07:18Z</cp:lastPrinted>
  <dcterms:modified xsi:type="dcterms:W3CDTF">2019-10-29T08:49:37Z</dcterms:modified>
</cp:coreProperties>
</file>